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87" r:id="rId1"/>
  </p:sldMasterIdLst>
  <p:sldIdLst>
    <p:sldId id="256" r:id="rId2"/>
    <p:sldId id="257" r:id="rId3"/>
    <p:sldId id="258" r:id="rId4"/>
    <p:sldId id="259" r:id="rId5"/>
    <p:sldId id="276" r:id="rId6"/>
    <p:sldId id="277" r:id="rId7"/>
    <p:sldId id="278" r:id="rId8"/>
    <p:sldId id="279" r:id="rId9"/>
    <p:sldId id="262" r:id="rId10"/>
    <p:sldId id="263" r:id="rId11"/>
    <p:sldId id="268" r:id="rId12"/>
    <p:sldId id="270" r:id="rId13"/>
    <p:sldId id="264" r:id="rId14"/>
    <p:sldId id="272" r:id="rId15"/>
    <p:sldId id="274" r:id="rId16"/>
    <p:sldId id="271" r:id="rId17"/>
    <p:sldId id="265" r:id="rId18"/>
    <p:sldId id="275" r:id="rId19"/>
  </p:sldIdLst>
  <p:sldSz cx="12192000" cy="6858000"/>
  <p:notesSz cx="7559675" cy="10691813"/>
  <p:defaultTextStyle>
    <a:defPPr>
      <a:defRPr lang="el-G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6" d="100"/>
          <a:sy n="56" d="100"/>
        </p:scale>
        <p:origin x="672"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9.w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Διαφάνεια τίτλου">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l-GR" smtClean="0"/>
              <a:t>Στυλ κύριου τίτλου</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l-GR" smtClean="0"/>
              <a:t>Κάντε κλικ για να επεξεργαστείτε τον υπότιτλο του υποδείγματος</a:t>
            </a:r>
            <a:endParaRPr lang="en-US" dirty="0"/>
          </a:p>
        </p:txBody>
      </p:sp>
      <p:sp>
        <p:nvSpPr>
          <p:cNvPr id="4" name="Date Placeholder 3"/>
          <p:cNvSpPr>
            <a:spLocks noGrp="1"/>
          </p:cNvSpPr>
          <p:nvPr>
            <p:ph type="dt" sz="half" idx="10"/>
          </p:nvPr>
        </p:nvSpPr>
        <p:spPr/>
        <p:txBody>
          <a:bodyPr/>
          <a:lstStyle/>
          <a:p>
            <a:pPr algn="r">
              <a:lnSpc>
                <a:spcPct val="100000"/>
              </a:lnSpc>
            </a:pPr>
            <a:fld id="{998F9698-78AA-4459-987D-3209B05BDBC4}" type="datetime">
              <a:rPr lang="el-GR" sz="1000" b="0" strike="noStrike" spc="-1" smtClean="0">
                <a:solidFill>
                  <a:srgbClr val="000000"/>
                </a:solidFill>
                <a:latin typeface="Tw Cen MT"/>
              </a:rPr>
              <a:t>15/6/2022</a:t>
            </a:fld>
            <a:endParaRPr lang="el-GR" sz="1000" b="0" strike="noStrike" spc="-1">
              <a:latin typeface="Times New Roman"/>
            </a:endParaRPr>
          </a:p>
        </p:txBody>
      </p:sp>
      <p:sp>
        <p:nvSpPr>
          <p:cNvPr id="5" name="Footer Placeholder 4"/>
          <p:cNvSpPr>
            <a:spLocks noGrp="1"/>
          </p:cNvSpPr>
          <p:nvPr>
            <p:ph type="ftr" sz="quarter" idx="11"/>
          </p:nvPr>
        </p:nvSpPr>
        <p:spPr/>
        <p:txBody>
          <a:bodyPr/>
          <a:lstStyle/>
          <a:p>
            <a:endParaRPr lang="el-GR" sz="2400" b="0" strike="noStrike" spc="-1">
              <a:latin typeface="Times New Roman"/>
            </a:endParaRPr>
          </a:p>
        </p:txBody>
      </p:sp>
      <p:sp>
        <p:nvSpPr>
          <p:cNvPr id="6" name="Slide Number Placeholder 5"/>
          <p:cNvSpPr>
            <a:spLocks noGrp="1"/>
          </p:cNvSpPr>
          <p:nvPr>
            <p:ph type="sldNum" sz="quarter" idx="12"/>
          </p:nvPr>
        </p:nvSpPr>
        <p:spPr/>
        <p:txBody>
          <a:bodyPr/>
          <a:lstStyle/>
          <a:p>
            <a:pPr algn="r">
              <a:lnSpc>
                <a:spcPct val="100000"/>
              </a:lnSpc>
            </a:pPr>
            <a:fld id="{52A8852D-5500-4282-B684-A4671FB781F8}" type="slidenum">
              <a:rPr lang="el-GR" sz="1000" b="0" strike="noStrike" spc="-1" smtClean="0">
                <a:solidFill>
                  <a:srgbClr val="000000"/>
                </a:solidFill>
                <a:latin typeface="Tw Cen MT"/>
              </a:rPr>
              <a:t>‹#›</a:t>
            </a:fld>
            <a:endParaRPr lang="el-GR" sz="1000" b="0" strike="noStrike" spc="-1">
              <a:latin typeface="Times New Roman"/>
            </a:endParaRPr>
          </a:p>
        </p:txBody>
      </p:sp>
    </p:spTree>
    <p:extLst>
      <p:ext uri="{BB962C8B-B14F-4D97-AF65-F5344CB8AC3E}">
        <p14:creationId xmlns:p14="http://schemas.microsoft.com/office/powerpoint/2010/main" val="2689050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Τίτλος και λεζάντα">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l-GR" smtClean="0"/>
              <a:t>Στυλ κύριου τίτλου</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l-GR" smtClean="0"/>
              <a:t>Επεξεργασία στυλ υποδείγματος κειμένου</a:t>
            </a:r>
          </a:p>
        </p:txBody>
      </p:sp>
      <p:sp>
        <p:nvSpPr>
          <p:cNvPr id="4" name="Date Placeholder 3"/>
          <p:cNvSpPr>
            <a:spLocks noGrp="1"/>
          </p:cNvSpPr>
          <p:nvPr>
            <p:ph type="dt" sz="half" idx="10"/>
          </p:nvPr>
        </p:nvSpPr>
        <p:spPr/>
        <p:txBody>
          <a:bodyPr/>
          <a:lstStyle/>
          <a:p>
            <a:pPr algn="r">
              <a:lnSpc>
                <a:spcPct val="100000"/>
              </a:lnSpc>
            </a:pPr>
            <a:fld id="{998F9698-78AA-4459-987D-3209B05BDBC4}" type="datetime">
              <a:rPr lang="el-GR" sz="1000" b="0" strike="noStrike" spc="-1" smtClean="0">
                <a:solidFill>
                  <a:srgbClr val="000000"/>
                </a:solidFill>
                <a:latin typeface="Tw Cen MT"/>
              </a:rPr>
              <a:t>15/6/2022</a:t>
            </a:fld>
            <a:endParaRPr lang="el-GR" sz="1000" b="0" strike="noStrike" spc="-1">
              <a:latin typeface="Times New Roman"/>
            </a:endParaRPr>
          </a:p>
        </p:txBody>
      </p:sp>
      <p:sp>
        <p:nvSpPr>
          <p:cNvPr id="5" name="Footer Placeholder 4"/>
          <p:cNvSpPr>
            <a:spLocks noGrp="1"/>
          </p:cNvSpPr>
          <p:nvPr>
            <p:ph type="ftr" sz="quarter" idx="11"/>
          </p:nvPr>
        </p:nvSpPr>
        <p:spPr/>
        <p:txBody>
          <a:bodyPr/>
          <a:lstStyle/>
          <a:p>
            <a:endParaRPr lang="el-GR" sz="2400" b="0" strike="noStrike" spc="-1">
              <a:latin typeface="Times New Roman"/>
            </a:endParaRPr>
          </a:p>
        </p:txBody>
      </p:sp>
      <p:sp>
        <p:nvSpPr>
          <p:cNvPr id="6" name="Slide Number Placeholder 5"/>
          <p:cNvSpPr>
            <a:spLocks noGrp="1"/>
          </p:cNvSpPr>
          <p:nvPr>
            <p:ph type="sldNum" sz="quarter" idx="12"/>
          </p:nvPr>
        </p:nvSpPr>
        <p:spPr/>
        <p:txBody>
          <a:bodyPr/>
          <a:lstStyle/>
          <a:p>
            <a:pPr algn="r">
              <a:lnSpc>
                <a:spcPct val="100000"/>
              </a:lnSpc>
            </a:pPr>
            <a:fld id="{52A8852D-5500-4282-B684-A4671FB781F8}" type="slidenum">
              <a:rPr lang="el-GR" sz="1000" b="0" strike="noStrike" spc="-1" smtClean="0">
                <a:solidFill>
                  <a:srgbClr val="000000"/>
                </a:solidFill>
                <a:latin typeface="Tw Cen MT"/>
              </a:rPr>
              <a:t>‹#›</a:t>
            </a:fld>
            <a:endParaRPr lang="el-GR" sz="1000" b="0" strike="noStrike" spc="-1">
              <a:latin typeface="Times New Roman"/>
            </a:endParaRPr>
          </a:p>
        </p:txBody>
      </p:sp>
    </p:spTree>
    <p:extLst>
      <p:ext uri="{BB962C8B-B14F-4D97-AF65-F5344CB8AC3E}">
        <p14:creationId xmlns:p14="http://schemas.microsoft.com/office/powerpoint/2010/main" val="706158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Εισαγωγικά με λεζάντα">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l-GR" smtClean="0"/>
              <a:t>Στυλ κύριου τίτλου</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l-GR" smtClean="0"/>
              <a:t>Επεξεργασία στυλ υποδείγματος κειμένου</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l-GR" smtClean="0"/>
              <a:t>Επεξεργασία στυλ υποδείγματος κειμένου</a:t>
            </a:r>
          </a:p>
        </p:txBody>
      </p:sp>
      <p:sp>
        <p:nvSpPr>
          <p:cNvPr id="4" name="Date Placeholder 3"/>
          <p:cNvSpPr>
            <a:spLocks noGrp="1"/>
          </p:cNvSpPr>
          <p:nvPr>
            <p:ph type="dt" sz="half" idx="10"/>
          </p:nvPr>
        </p:nvSpPr>
        <p:spPr/>
        <p:txBody>
          <a:bodyPr/>
          <a:lstStyle/>
          <a:p>
            <a:pPr algn="r">
              <a:lnSpc>
                <a:spcPct val="100000"/>
              </a:lnSpc>
            </a:pPr>
            <a:fld id="{998F9698-78AA-4459-987D-3209B05BDBC4}" type="datetime">
              <a:rPr lang="el-GR" sz="1000" b="0" strike="noStrike" spc="-1" smtClean="0">
                <a:solidFill>
                  <a:srgbClr val="000000"/>
                </a:solidFill>
                <a:latin typeface="Tw Cen MT"/>
              </a:rPr>
              <a:t>15/6/2022</a:t>
            </a:fld>
            <a:endParaRPr lang="el-GR" sz="1000" b="0" strike="noStrike" spc="-1">
              <a:latin typeface="Times New Roman"/>
            </a:endParaRPr>
          </a:p>
        </p:txBody>
      </p:sp>
      <p:sp>
        <p:nvSpPr>
          <p:cNvPr id="5" name="Footer Placeholder 4"/>
          <p:cNvSpPr>
            <a:spLocks noGrp="1"/>
          </p:cNvSpPr>
          <p:nvPr>
            <p:ph type="ftr" sz="quarter" idx="11"/>
          </p:nvPr>
        </p:nvSpPr>
        <p:spPr/>
        <p:txBody>
          <a:bodyPr/>
          <a:lstStyle/>
          <a:p>
            <a:endParaRPr lang="el-GR" sz="2400" b="0" strike="noStrike" spc="-1">
              <a:latin typeface="Times New Roman"/>
            </a:endParaRPr>
          </a:p>
        </p:txBody>
      </p:sp>
      <p:sp>
        <p:nvSpPr>
          <p:cNvPr id="6" name="Slide Number Placeholder 5"/>
          <p:cNvSpPr>
            <a:spLocks noGrp="1"/>
          </p:cNvSpPr>
          <p:nvPr>
            <p:ph type="sldNum" sz="quarter" idx="12"/>
          </p:nvPr>
        </p:nvSpPr>
        <p:spPr/>
        <p:txBody>
          <a:bodyPr/>
          <a:lstStyle/>
          <a:p>
            <a:pPr algn="r">
              <a:lnSpc>
                <a:spcPct val="100000"/>
              </a:lnSpc>
            </a:pPr>
            <a:fld id="{52A8852D-5500-4282-B684-A4671FB781F8}" type="slidenum">
              <a:rPr lang="el-GR" sz="1000" b="0" strike="noStrike" spc="-1" smtClean="0">
                <a:solidFill>
                  <a:srgbClr val="000000"/>
                </a:solidFill>
                <a:latin typeface="Tw Cen MT"/>
              </a:rPr>
              <a:t>‹#›</a:t>
            </a:fld>
            <a:endParaRPr lang="el-GR" sz="1000" b="0" strike="noStrike" spc="-1">
              <a:latin typeface="Times New Roman"/>
            </a:endParaRPr>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407385648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Κάρτα ονόματος">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l-GR" smtClean="0"/>
              <a:t>Στυλ κύριου τίτλου</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l-GR" smtClean="0"/>
              <a:t>Επεξεργασία στυλ υποδείγματος κειμένου</a:t>
            </a:r>
          </a:p>
        </p:txBody>
      </p:sp>
      <p:sp>
        <p:nvSpPr>
          <p:cNvPr id="4" name="Date Placeholder 3"/>
          <p:cNvSpPr>
            <a:spLocks noGrp="1"/>
          </p:cNvSpPr>
          <p:nvPr>
            <p:ph type="dt" sz="half" idx="10"/>
          </p:nvPr>
        </p:nvSpPr>
        <p:spPr/>
        <p:txBody>
          <a:bodyPr/>
          <a:lstStyle/>
          <a:p>
            <a:pPr algn="r">
              <a:lnSpc>
                <a:spcPct val="100000"/>
              </a:lnSpc>
            </a:pPr>
            <a:fld id="{998F9698-78AA-4459-987D-3209B05BDBC4}" type="datetime">
              <a:rPr lang="el-GR" sz="1000" b="0" strike="noStrike" spc="-1" smtClean="0">
                <a:solidFill>
                  <a:srgbClr val="000000"/>
                </a:solidFill>
                <a:latin typeface="Tw Cen MT"/>
              </a:rPr>
              <a:t>15/6/2022</a:t>
            </a:fld>
            <a:endParaRPr lang="el-GR" sz="1000" b="0" strike="noStrike" spc="-1">
              <a:latin typeface="Times New Roman"/>
            </a:endParaRPr>
          </a:p>
        </p:txBody>
      </p:sp>
      <p:sp>
        <p:nvSpPr>
          <p:cNvPr id="5" name="Footer Placeholder 4"/>
          <p:cNvSpPr>
            <a:spLocks noGrp="1"/>
          </p:cNvSpPr>
          <p:nvPr>
            <p:ph type="ftr" sz="quarter" idx="11"/>
          </p:nvPr>
        </p:nvSpPr>
        <p:spPr/>
        <p:txBody>
          <a:bodyPr/>
          <a:lstStyle/>
          <a:p>
            <a:endParaRPr lang="el-GR" sz="2400" b="0" strike="noStrike" spc="-1">
              <a:latin typeface="Times New Roman"/>
            </a:endParaRPr>
          </a:p>
        </p:txBody>
      </p:sp>
      <p:sp>
        <p:nvSpPr>
          <p:cNvPr id="6" name="Slide Number Placeholder 5"/>
          <p:cNvSpPr>
            <a:spLocks noGrp="1"/>
          </p:cNvSpPr>
          <p:nvPr>
            <p:ph type="sldNum" sz="quarter" idx="12"/>
          </p:nvPr>
        </p:nvSpPr>
        <p:spPr/>
        <p:txBody>
          <a:bodyPr/>
          <a:lstStyle/>
          <a:p>
            <a:pPr algn="r">
              <a:lnSpc>
                <a:spcPct val="100000"/>
              </a:lnSpc>
            </a:pPr>
            <a:fld id="{52A8852D-5500-4282-B684-A4671FB781F8}" type="slidenum">
              <a:rPr lang="el-GR" sz="1000" b="0" strike="noStrike" spc="-1" smtClean="0">
                <a:solidFill>
                  <a:srgbClr val="000000"/>
                </a:solidFill>
                <a:latin typeface="Tw Cen MT"/>
              </a:rPr>
              <a:t>‹#›</a:t>
            </a:fld>
            <a:endParaRPr lang="el-GR" sz="1000" b="0" strike="noStrike" spc="-1">
              <a:latin typeface="Times New Roman"/>
            </a:endParaRPr>
          </a:p>
        </p:txBody>
      </p:sp>
    </p:spTree>
    <p:extLst>
      <p:ext uri="{BB962C8B-B14F-4D97-AF65-F5344CB8AC3E}">
        <p14:creationId xmlns:p14="http://schemas.microsoft.com/office/powerpoint/2010/main" val="74740429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Κάρτα ονόματος με φράση">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l-GR" smtClean="0"/>
              <a:t>Στυλ κύριου τίτλου</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l-GR" smtClean="0"/>
              <a:t>Επεξεργασία στυλ υποδείγματος κειμένου</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l-GR" smtClean="0"/>
              <a:t>Επεξεργασία στυλ υποδείγματος κειμένου</a:t>
            </a:r>
          </a:p>
        </p:txBody>
      </p:sp>
      <p:sp>
        <p:nvSpPr>
          <p:cNvPr id="4" name="Date Placeholder 3"/>
          <p:cNvSpPr>
            <a:spLocks noGrp="1"/>
          </p:cNvSpPr>
          <p:nvPr>
            <p:ph type="dt" sz="half" idx="10"/>
          </p:nvPr>
        </p:nvSpPr>
        <p:spPr/>
        <p:txBody>
          <a:bodyPr/>
          <a:lstStyle/>
          <a:p>
            <a:pPr algn="r">
              <a:lnSpc>
                <a:spcPct val="100000"/>
              </a:lnSpc>
            </a:pPr>
            <a:fld id="{998F9698-78AA-4459-987D-3209B05BDBC4}" type="datetime">
              <a:rPr lang="el-GR" sz="1000" b="0" strike="noStrike" spc="-1" smtClean="0">
                <a:solidFill>
                  <a:srgbClr val="000000"/>
                </a:solidFill>
                <a:latin typeface="Tw Cen MT"/>
              </a:rPr>
              <a:t>15/6/2022</a:t>
            </a:fld>
            <a:endParaRPr lang="el-GR" sz="1000" b="0" strike="noStrike" spc="-1">
              <a:latin typeface="Times New Roman"/>
            </a:endParaRPr>
          </a:p>
        </p:txBody>
      </p:sp>
      <p:sp>
        <p:nvSpPr>
          <p:cNvPr id="5" name="Footer Placeholder 4"/>
          <p:cNvSpPr>
            <a:spLocks noGrp="1"/>
          </p:cNvSpPr>
          <p:nvPr>
            <p:ph type="ftr" sz="quarter" idx="11"/>
          </p:nvPr>
        </p:nvSpPr>
        <p:spPr/>
        <p:txBody>
          <a:bodyPr/>
          <a:lstStyle/>
          <a:p>
            <a:endParaRPr lang="el-GR" sz="2400" b="0" strike="noStrike" spc="-1">
              <a:latin typeface="Times New Roman"/>
            </a:endParaRPr>
          </a:p>
        </p:txBody>
      </p:sp>
      <p:sp>
        <p:nvSpPr>
          <p:cNvPr id="6" name="Slide Number Placeholder 5"/>
          <p:cNvSpPr>
            <a:spLocks noGrp="1"/>
          </p:cNvSpPr>
          <p:nvPr>
            <p:ph type="sldNum" sz="quarter" idx="12"/>
          </p:nvPr>
        </p:nvSpPr>
        <p:spPr/>
        <p:txBody>
          <a:bodyPr/>
          <a:lstStyle/>
          <a:p>
            <a:pPr algn="r">
              <a:lnSpc>
                <a:spcPct val="100000"/>
              </a:lnSpc>
            </a:pPr>
            <a:fld id="{52A8852D-5500-4282-B684-A4671FB781F8}" type="slidenum">
              <a:rPr lang="el-GR" sz="1000" b="0" strike="noStrike" spc="-1" smtClean="0">
                <a:solidFill>
                  <a:srgbClr val="000000"/>
                </a:solidFill>
                <a:latin typeface="Tw Cen MT"/>
              </a:rPr>
              <a:t>‹#›</a:t>
            </a:fld>
            <a:endParaRPr lang="el-GR" sz="1000" b="0" strike="noStrike" spc="-1">
              <a:latin typeface="Times New Roman"/>
            </a:endParaRPr>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33008156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ή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l-GR" smtClean="0"/>
              <a:t>Στυλ κύριου τίτλου</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l-GR" smtClean="0"/>
              <a:t>Επεξεργασία στυλ υποδείγματος κειμένου</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l-GR" smtClean="0"/>
              <a:t>Επεξεργασία στυλ υποδείγματος κειμένου</a:t>
            </a:r>
          </a:p>
        </p:txBody>
      </p:sp>
      <p:sp>
        <p:nvSpPr>
          <p:cNvPr id="4" name="Date Placeholder 3"/>
          <p:cNvSpPr>
            <a:spLocks noGrp="1"/>
          </p:cNvSpPr>
          <p:nvPr>
            <p:ph type="dt" sz="half" idx="10"/>
          </p:nvPr>
        </p:nvSpPr>
        <p:spPr/>
        <p:txBody>
          <a:bodyPr/>
          <a:lstStyle/>
          <a:p>
            <a:pPr algn="r">
              <a:lnSpc>
                <a:spcPct val="100000"/>
              </a:lnSpc>
            </a:pPr>
            <a:fld id="{998F9698-78AA-4459-987D-3209B05BDBC4}" type="datetime">
              <a:rPr lang="el-GR" sz="1000" b="0" strike="noStrike" spc="-1" smtClean="0">
                <a:solidFill>
                  <a:srgbClr val="000000"/>
                </a:solidFill>
                <a:latin typeface="Tw Cen MT"/>
              </a:rPr>
              <a:t>15/6/2022</a:t>
            </a:fld>
            <a:endParaRPr lang="el-GR" sz="1000" b="0" strike="noStrike" spc="-1">
              <a:latin typeface="Times New Roman"/>
            </a:endParaRPr>
          </a:p>
        </p:txBody>
      </p:sp>
      <p:sp>
        <p:nvSpPr>
          <p:cNvPr id="5" name="Footer Placeholder 4"/>
          <p:cNvSpPr>
            <a:spLocks noGrp="1"/>
          </p:cNvSpPr>
          <p:nvPr>
            <p:ph type="ftr" sz="quarter" idx="11"/>
          </p:nvPr>
        </p:nvSpPr>
        <p:spPr/>
        <p:txBody>
          <a:bodyPr/>
          <a:lstStyle/>
          <a:p>
            <a:endParaRPr lang="el-GR" sz="2400" b="0" strike="noStrike" spc="-1">
              <a:latin typeface="Times New Roman"/>
            </a:endParaRPr>
          </a:p>
        </p:txBody>
      </p:sp>
      <p:sp>
        <p:nvSpPr>
          <p:cNvPr id="6" name="Slide Number Placeholder 5"/>
          <p:cNvSpPr>
            <a:spLocks noGrp="1"/>
          </p:cNvSpPr>
          <p:nvPr>
            <p:ph type="sldNum" sz="quarter" idx="12"/>
          </p:nvPr>
        </p:nvSpPr>
        <p:spPr/>
        <p:txBody>
          <a:bodyPr/>
          <a:lstStyle/>
          <a:p>
            <a:pPr algn="r">
              <a:lnSpc>
                <a:spcPct val="100000"/>
              </a:lnSpc>
            </a:pPr>
            <a:fld id="{52A8852D-5500-4282-B684-A4671FB781F8}" type="slidenum">
              <a:rPr lang="el-GR" sz="1000" b="0" strike="noStrike" spc="-1" smtClean="0">
                <a:solidFill>
                  <a:srgbClr val="000000"/>
                </a:solidFill>
                <a:latin typeface="Tw Cen MT"/>
              </a:rPr>
              <a:t>‹#›</a:t>
            </a:fld>
            <a:endParaRPr lang="el-GR" sz="1000" b="0" strike="noStrike" spc="-1">
              <a:latin typeface="Times New Roman"/>
            </a:endParaRPr>
          </a:p>
        </p:txBody>
      </p:sp>
    </p:spTree>
    <p:extLst>
      <p:ext uri="{BB962C8B-B14F-4D97-AF65-F5344CB8AC3E}">
        <p14:creationId xmlns:p14="http://schemas.microsoft.com/office/powerpoint/2010/main" val="317531348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Τίτλος και Κατακόρυφο κείμεν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l-GR" smtClean="0"/>
              <a:t>Στυλ κύριου τίτλου</a:t>
            </a:r>
            <a:endParaRPr lang="en-US" dirty="0"/>
          </a:p>
        </p:txBody>
      </p:sp>
      <p:sp>
        <p:nvSpPr>
          <p:cNvPr id="3" name="Vertical Text Placeholder 2"/>
          <p:cNvSpPr>
            <a:spLocks noGrp="1"/>
          </p:cNvSpPr>
          <p:nvPr>
            <p:ph type="body" orient="vert" idx="1"/>
          </p:nvPr>
        </p:nvSpPr>
        <p:spPr/>
        <p:txBody>
          <a:bodyPr vert="eaVert"/>
          <a:lstStyle/>
          <a:p>
            <a:pPr lvl="0"/>
            <a:r>
              <a:rPr lang="el-GR" smtClean="0"/>
              <a:t>Επεξεργασία στυλ υποδείγματος κειμένου</a:t>
            </a:r>
          </a:p>
          <a:p>
            <a:pPr lvl="1"/>
            <a:r>
              <a:rPr lang="el-GR" smtClean="0"/>
              <a:t>Δεύτερου επιπέδου</a:t>
            </a:r>
          </a:p>
          <a:p>
            <a:pPr lvl="2"/>
            <a:r>
              <a:rPr lang="el-GR" smtClean="0"/>
              <a:t>Τρίτου επιπέδου</a:t>
            </a:r>
          </a:p>
          <a:p>
            <a:pPr lvl="3"/>
            <a:r>
              <a:rPr lang="el-GR" smtClean="0"/>
              <a:t>Τέταρτου επιπέδου</a:t>
            </a:r>
          </a:p>
          <a:p>
            <a:pPr lvl="4"/>
            <a:r>
              <a:rPr lang="el-GR" smtClean="0"/>
              <a:t>Πέμπτου επιπέδου</a:t>
            </a:r>
            <a:endParaRPr lang="en-US" dirty="0"/>
          </a:p>
        </p:txBody>
      </p:sp>
      <p:sp>
        <p:nvSpPr>
          <p:cNvPr id="4" name="Date Placeholder 3"/>
          <p:cNvSpPr>
            <a:spLocks noGrp="1"/>
          </p:cNvSpPr>
          <p:nvPr>
            <p:ph type="dt" sz="half" idx="10"/>
          </p:nvPr>
        </p:nvSpPr>
        <p:spPr/>
        <p:txBody>
          <a:bodyPr/>
          <a:lstStyle/>
          <a:p>
            <a:pPr algn="r">
              <a:lnSpc>
                <a:spcPct val="100000"/>
              </a:lnSpc>
            </a:pPr>
            <a:fld id="{998F9698-78AA-4459-987D-3209B05BDBC4}" type="datetime">
              <a:rPr lang="el-GR" sz="1000" b="0" strike="noStrike" spc="-1" smtClean="0">
                <a:solidFill>
                  <a:srgbClr val="000000"/>
                </a:solidFill>
                <a:latin typeface="Tw Cen MT"/>
              </a:rPr>
              <a:t>15/6/2022</a:t>
            </a:fld>
            <a:endParaRPr lang="el-GR" sz="1000" b="0" strike="noStrike" spc="-1">
              <a:latin typeface="Times New Roman"/>
            </a:endParaRPr>
          </a:p>
        </p:txBody>
      </p:sp>
      <p:sp>
        <p:nvSpPr>
          <p:cNvPr id="5" name="Footer Placeholder 4"/>
          <p:cNvSpPr>
            <a:spLocks noGrp="1"/>
          </p:cNvSpPr>
          <p:nvPr>
            <p:ph type="ftr" sz="quarter" idx="11"/>
          </p:nvPr>
        </p:nvSpPr>
        <p:spPr/>
        <p:txBody>
          <a:bodyPr/>
          <a:lstStyle/>
          <a:p>
            <a:endParaRPr lang="el-GR" sz="2400" b="0" strike="noStrike" spc="-1">
              <a:latin typeface="Times New Roman"/>
            </a:endParaRPr>
          </a:p>
        </p:txBody>
      </p:sp>
      <p:sp>
        <p:nvSpPr>
          <p:cNvPr id="6" name="Slide Number Placeholder 5"/>
          <p:cNvSpPr>
            <a:spLocks noGrp="1"/>
          </p:cNvSpPr>
          <p:nvPr>
            <p:ph type="sldNum" sz="quarter" idx="12"/>
          </p:nvPr>
        </p:nvSpPr>
        <p:spPr/>
        <p:txBody>
          <a:bodyPr/>
          <a:lstStyle/>
          <a:p>
            <a:pPr algn="r">
              <a:lnSpc>
                <a:spcPct val="100000"/>
              </a:lnSpc>
            </a:pPr>
            <a:fld id="{52A8852D-5500-4282-B684-A4671FB781F8}" type="slidenum">
              <a:rPr lang="el-GR" sz="1000" b="0" strike="noStrike" spc="-1" smtClean="0">
                <a:solidFill>
                  <a:srgbClr val="000000"/>
                </a:solidFill>
                <a:latin typeface="Tw Cen MT"/>
              </a:rPr>
              <a:t>‹#›</a:t>
            </a:fld>
            <a:endParaRPr lang="el-GR" sz="1000" b="0" strike="noStrike" spc="-1">
              <a:latin typeface="Times New Roman"/>
            </a:endParaRPr>
          </a:p>
        </p:txBody>
      </p:sp>
    </p:spTree>
    <p:extLst>
      <p:ext uri="{BB962C8B-B14F-4D97-AF65-F5344CB8AC3E}">
        <p14:creationId xmlns:p14="http://schemas.microsoft.com/office/powerpoint/2010/main" val="317477002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Κατακόρυφος τίτλος και Κείμενο">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l-GR" smtClean="0"/>
              <a:t>Στυλ κύριου τίτλου</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l-GR" smtClean="0"/>
              <a:t>Επεξεργασία στυλ υποδείγματος κειμένου</a:t>
            </a:r>
          </a:p>
          <a:p>
            <a:pPr lvl="1"/>
            <a:r>
              <a:rPr lang="el-GR" smtClean="0"/>
              <a:t>Δεύτερου επιπέδου</a:t>
            </a:r>
          </a:p>
          <a:p>
            <a:pPr lvl="2"/>
            <a:r>
              <a:rPr lang="el-GR" smtClean="0"/>
              <a:t>Τρίτου επιπέδου</a:t>
            </a:r>
          </a:p>
          <a:p>
            <a:pPr lvl="3"/>
            <a:r>
              <a:rPr lang="el-GR" smtClean="0"/>
              <a:t>Τέταρτου επιπέδου</a:t>
            </a:r>
          </a:p>
          <a:p>
            <a:pPr lvl="4"/>
            <a:r>
              <a:rPr lang="el-GR" smtClean="0"/>
              <a:t>Πέμπτου επιπέδου</a:t>
            </a:r>
            <a:endParaRPr lang="en-US" dirty="0"/>
          </a:p>
        </p:txBody>
      </p:sp>
      <p:sp>
        <p:nvSpPr>
          <p:cNvPr id="4" name="Date Placeholder 3"/>
          <p:cNvSpPr>
            <a:spLocks noGrp="1"/>
          </p:cNvSpPr>
          <p:nvPr>
            <p:ph type="dt" sz="half" idx="10"/>
          </p:nvPr>
        </p:nvSpPr>
        <p:spPr/>
        <p:txBody>
          <a:bodyPr/>
          <a:lstStyle/>
          <a:p>
            <a:pPr algn="r">
              <a:lnSpc>
                <a:spcPct val="100000"/>
              </a:lnSpc>
            </a:pPr>
            <a:fld id="{998F9698-78AA-4459-987D-3209B05BDBC4}" type="datetime">
              <a:rPr lang="el-GR" sz="1000" b="0" strike="noStrike" spc="-1" smtClean="0">
                <a:solidFill>
                  <a:srgbClr val="000000"/>
                </a:solidFill>
                <a:latin typeface="Tw Cen MT"/>
              </a:rPr>
              <a:t>15/6/2022</a:t>
            </a:fld>
            <a:endParaRPr lang="el-GR" sz="1000" b="0" strike="noStrike" spc="-1">
              <a:latin typeface="Times New Roman"/>
            </a:endParaRPr>
          </a:p>
        </p:txBody>
      </p:sp>
      <p:sp>
        <p:nvSpPr>
          <p:cNvPr id="5" name="Footer Placeholder 4"/>
          <p:cNvSpPr>
            <a:spLocks noGrp="1"/>
          </p:cNvSpPr>
          <p:nvPr>
            <p:ph type="ftr" sz="quarter" idx="11"/>
          </p:nvPr>
        </p:nvSpPr>
        <p:spPr/>
        <p:txBody>
          <a:bodyPr/>
          <a:lstStyle/>
          <a:p>
            <a:endParaRPr lang="el-GR" sz="2400" b="0" strike="noStrike" spc="-1">
              <a:latin typeface="Times New Roman"/>
            </a:endParaRPr>
          </a:p>
        </p:txBody>
      </p:sp>
      <p:sp>
        <p:nvSpPr>
          <p:cNvPr id="6" name="Slide Number Placeholder 5"/>
          <p:cNvSpPr>
            <a:spLocks noGrp="1"/>
          </p:cNvSpPr>
          <p:nvPr>
            <p:ph type="sldNum" sz="quarter" idx="12"/>
          </p:nvPr>
        </p:nvSpPr>
        <p:spPr/>
        <p:txBody>
          <a:bodyPr/>
          <a:lstStyle/>
          <a:p>
            <a:pPr algn="r">
              <a:lnSpc>
                <a:spcPct val="100000"/>
              </a:lnSpc>
            </a:pPr>
            <a:fld id="{52A8852D-5500-4282-B684-A4671FB781F8}" type="slidenum">
              <a:rPr lang="el-GR" sz="1000" b="0" strike="noStrike" spc="-1" smtClean="0">
                <a:solidFill>
                  <a:srgbClr val="000000"/>
                </a:solidFill>
                <a:latin typeface="Tw Cen MT"/>
              </a:rPr>
              <a:t>‹#›</a:t>
            </a:fld>
            <a:endParaRPr lang="el-GR" sz="1000" b="0" strike="noStrike" spc="-1">
              <a:latin typeface="Times New Roman"/>
            </a:endParaRPr>
          </a:p>
        </p:txBody>
      </p:sp>
    </p:spTree>
    <p:extLst>
      <p:ext uri="{BB962C8B-B14F-4D97-AF65-F5344CB8AC3E}">
        <p14:creationId xmlns:p14="http://schemas.microsoft.com/office/powerpoint/2010/main" val="362936555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Title Slide">
    <p:spTree>
      <p:nvGrpSpPr>
        <p:cNvPr id="1" name=""/>
        <p:cNvGrpSpPr/>
        <p:nvPr/>
      </p:nvGrpSpPr>
      <p:grpSpPr>
        <a:xfrm>
          <a:off x="0" y="0"/>
          <a:ext cx="0" cy="0"/>
          <a:chOff x="0" y="0"/>
          <a:chExt cx="0" cy="0"/>
        </a:xfrm>
      </p:grpSpPr>
      <p:sp>
        <p:nvSpPr>
          <p:cNvPr id="7" name="PlaceHolder 1"/>
          <p:cNvSpPr>
            <a:spLocks noGrp="1"/>
          </p:cNvSpPr>
          <p:nvPr>
            <p:ph type="title"/>
          </p:nvPr>
        </p:nvSpPr>
        <p:spPr>
          <a:xfrm>
            <a:off x="913680" y="618480"/>
            <a:ext cx="10364040" cy="1595880"/>
          </a:xfrm>
          <a:prstGeom prst="rect">
            <a:avLst/>
          </a:prstGeom>
        </p:spPr>
        <p:txBody>
          <a:bodyPr lIns="0" tIns="0" rIns="0" bIns="0" anchor="ctr"/>
          <a:lstStyle/>
          <a:p>
            <a:endParaRPr lang="en-US" sz="1800" b="0" strike="noStrike" spc="-1">
              <a:solidFill>
                <a:srgbClr val="000000"/>
              </a:solidFill>
              <a:latin typeface="Tw Cen MT"/>
            </a:endParaRPr>
          </a:p>
        </p:txBody>
      </p:sp>
      <p:sp>
        <p:nvSpPr>
          <p:cNvPr id="8" name="PlaceHolder 2"/>
          <p:cNvSpPr>
            <a:spLocks noGrp="1"/>
          </p:cNvSpPr>
          <p:nvPr>
            <p:ph type="subTitle"/>
          </p:nvPr>
        </p:nvSpPr>
        <p:spPr>
          <a:xfrm>
            <a:off x="913680" y="2367000"/>
            <a:ext cx="10363320" cy="3423600"/>
          </a:xfrm>
          <a:prstGeom prst="rect">
            <a:avLst/>
          </a:prstGeom>
        </p:spPr>
        <p:txBody>
          <a:bodyPr lIns="0" tIns="0" rIns="0" bIns="0" anchor="ctr"/>
          <a:lstStyle/>
          <a:p>
            <a:pPr algn="ctr"/>
            <a:endParaRPr lang="el-GR" sz="3200" b="0" strike="noStrike" spc="-1">
              <a:latin typeface="Arial"/>
            </a:endParaRPr>
          </a:p>
        </p:txBody>
      </p:sp>
    </p:spTree>
    <p:extLst>
      <p:ext uri="{BB962C8B-B14F-4D97-AF65-F5344CB8AC3E}">
        <p14:creationId xmlns:p14="http://schemas.microsoft.com/office/powerpoint/2010/main" val="234901147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cSld name="Title, 2 Content">
    <p:spTree>
      <p:nvGrpSpPr>
        <p:cNvPr id="1" name=""/>
        <p:cNvGrpSpPr/>
        <p:nvPr/>
      </p:nvGrpSpPr>
      <p:grpSpPr>
        <a:xfrm>
          <a:off x="0" y="0"/>
          <a:ext cx="0" cy="0"/>
          <a:chOff x="0" y="0"/>
          <a:chExt cx="0" cy="0"/>
        </a:xfrm>
      </p:grpSpPr>
      <p:sp>
        <p:nvSpPr>
          <p:cNvPr id="98" name="PlaceHolder 1"/>
          <p:cNvSpPr>
            <a:spLocks noGrp="1"/>
          </p:cNvSpPr>
          <p:nvPr>
            <p:ph type="title"/>
          </p:nvPr>
        </p:nvSpPr>
        <p:spPr>
          <a:xfrm>
            <a:off x="913680" y="618480"/>
            <a:ext cx="10364040" cy="1595880"/>
          </a:xfrm>
          <a:prstGeom prst="rect">
            <a:avLst/>
          </a:prstGeom>
        </p:spPr>
        <p:txBody>
          <a:bodyPr lIns="0" tIns="0" rIns="0" bIns="0" anchor="ctr"/>
          <a:lstStyle/>
          <a:p>
            <a:endParaRPr lang="en-US" sz="1800" b="0" strike="noStrike" spc="-1">
              <a:solidFill>
                <a:srgbClr val="000000"/>
              </a:solidFill>
              <a:latin typeface="Tw Cen MT"/>
            </a:endParaRPr>
          </a:p>
        </p:txBody>
      </p:sp>
      <p:sp>
        <p:nvSpPr>
          <p:cNvPr id="99" name="PlaceHolder 2"/>
          <p:cNvSpPr>
            <a:spLocks noGrp="1"/>
          </p:cNvSpPr>
          <p:nvPr>
            <p:ph type="body"/>
          </p:nvPr>
        </p:nvSpPr>
        <p:spPr>
          <a:xfrm>
            <a:off x="913680" y="2367000"/>
            <a:ext cx="5057280" cy="3423600"/>
          </a:xfrm>
          <a:prstGeom prst="rect">
            <a:avLst/>
          </a:prstGeom>
        </p:spPr>
        <p:txBody>
          <a:bodyPr lIns="0" tIns="0" rIns="0" bIns="0">
            <a:normAutofit/>
          </a:bodyPr>
          <a:lstStyle/>
          <a:p>
            <a:endParaRPr lang="en-US" sz="2000" b="0" strike="noStrike" cap="all" spc="-1">
              <a:solidFill>
                <a:srgbClr val="000000"/>
              </a:solidFill>
              <a:latin typeface="Tw Cen MT"/>
            </a:endParaRPr>
          </a:p>
        </p:txBody>
      </p:sp>
      <p:sp>
        <p:nvSpPr>
          <p:cNvPr id="100" name="PlaceHolder 3"/>
          <p:cNvSpPr>
            <a:spLocks noGrp="1"/>
          </p:cNvSpPr>
          <p:nvPr>
            <p:ph type="body"/>
          </p:nvPr>
        </p:nvSpPr>
        <p:spPr>
          <a:xfrm>
            <a:off x="6224040" y="2367000"/>
            <a:ext cx="5057280" cy="3423600"/>
          </a:xfrm>
          <a:prstGeom prst="rect">
            <a:avLst/>
          </a:prstGeom>
        </p:spPr>
        <p:txBody>
          <a:bodyPr lIns="0" tIns="0" rIns="0" bIns="0">
            <a:normAutofit/>
          </a:bodyPr>
          <a:lstStyle/>
          <a:p>
            <a:endParaRPr lang="en-US" sz="2000" b="0" strike="noStrike" cap="all" spc="-1">
              <a:solidFill>
                <a:srgbClr val="000000"/>
              </a:solidFill>
              <a:latin typeface="Tw Cen MT"/>
            </a:endParaRPr>
          </a:p>
        </p:txBody>
      </p:sp>
    </p:spTree>
    <p:extLst>
      <p:ext uri="{BB962C8B-B14F-4D97-AF65-F5344CB8AC3E}">
        <p14:creationId xmlns:p14="http://schemas.microsoft.com/office/powerpoint/2010/main" val="26300806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Τίτλος και περιεχόμενο">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l-GR" smtClean="0"/>
              <a:t>Στυλ κύριου τίτλου</a:t>
            </a:r>
            <a:endParaRPr lang="en-US" dirty="0"/>
          </a:p>
        </p:txBody>
      </p:sp>
      <p:sp>
        <p:nvSpPr>
          <p:cNvPr id="3" name="Content Placeholder 2"/>
          <p:cNvSpPr>
            <a:spLocks noGrp="1"/>
          </p:cNvSpPr>
          <p:nvPr>
            <p:ph idx="1"/>
          </p:nvPr>
        </p:nvSpPr>
        <p:spPr/>
        <p:txBody>
          <a:bodyPr/>
          <a:lstStyle/>
          <a:p>
            <a:pPr lvl="0"/>
            <a:r>
              <a:rPr lang="el-GR" smtClean="0"/>
              <a:t>Επεξεργασία στυλ υποδείγματος κειμένου</a:t>
            </a:r>
          </a:p>
          <a:p>
            <a:pPr lvl="1"/>
            <a:r>
              <a:rPr lang="el-GR" smtClean="0"/>
              <a:t>Δεύτερου επιπέδου</a:t>
            </a:r>
          </a:p>
          <a:p>
            <a:pPr lvl="2"/>
            <a:r>
              <a:rPr lang="el-GR" smtClean="0"/>
              <a:t>Τρίτου επιπέδου</a:t>
            </a:r>
          </a:p>
          <a:p>
            <a:pPr lvl="3"/>
            <a:r>
              <a:rPr lang="el-GR" smtClean="0"/>
              <a:t>Τέταρτου επιπέδου</a:t>
            </a:r>
          </a:p>
          <a:p>
            <a:pPr lvl="4"/>
            <a:r>
              <a:rPr lang="el-GR" smtClean="0"/>
              <a:t>Πέμπτου επιπέδου</a:t>
            </a:r>
            <a:endParaRPr lang="en-US" dirty="0"/>
          </a:p>
        </p:txBody>
      </p:sp>
      <p:sp>
        <p:nvSpPr>
          <p:cNvPr id="4" name="Date Placeholder 3"/>
          <p:cNvSpPr>
            <a:spLocks noGrp="1"/>
          </p:cNvSpPr>
          <p:nvPr>
            <p:ph type="dt" sz="half" idx="10"/>
          </p:nvPr>
        </p:nvSpPr>
        <p:spPr/>
        <p:txBody>
          <a:bodyPr/>
          <a:lstStyle/>
          <a:p>
            <a:pPr algn="r">
              <a:lnSpc>
                <a:spcPct val="100000"/>
              </a:lnSpc>
            </a:pPr>
            <a:fld id="{998F9698-78AA-4459-987D-3209B05BDBC4}" type="datetime">
              <a:rPr lang="el-GR" sz="1000" b="0" strike="noStrike" spc="-1" smtClean="0">
                <a:solidFill>
                  <a:srgbClr val="000000"/>
                </a:solidFill>
                <a:latin typeface="Tw Cen MT"/>
              </a:rPr>
              <a:t>15/6/2022</a:t>
            </a:fld>
            <a:endParaRPr lang="el-GR" sz="1000" b="0" strike="noStrike" spc="-1">
              <a:latin typeface="Times New Roman"/>
            </a:endParaRPr>
          </a:p>
        </p:txBody>
      </p:sp>
      <p:sp>
        <p:nvSpPr>
          <p:cNvPr id="5" name="Footer Placeholder 4"/>
          <p:cNvSpPr>
            <a:spLocks noGrp="1"/>
          </p:cNvSpPr>
          <p:nvPr>
            <p:ph type="ftr" sz="quarter" idx="11"/>
          </p:nvPr>
        </p:nvSpPr>
        <p:spPr/>
        <p:txBody>
          <a:bodyPr/>
          <a:lstStyle/>
          <a:p>
            <a:endParaRPr lang="el-GR" sz="2400" b="0" strike="noStrike" spc="-1">
              <a:latin typeface="Times New Roman"/>
            </a:endParaRPr>
          </a:p>
        </p:txBody>
      </p:sp>
      <p:sp>
        <p:nvSpPr>
          <p:cNvPr id="6" name="Slide Number Placeholder 5"/>
          <p:cNvSpPr>
            <a:spLocks noGrp="1"/>
          </p:cNvSpPr>
          <p:nvPr>
            <p:ph type="sldNum" sz="quarter" idx="12"/>
          </p:nvPr>
        </p:nvSpPr>
        <p:spPr/>
        <p:txBody>
          <a:bodyPr/>
          <a:lstStyle/>
          <a:p>
            <a:pPr algn="r">
              <a:lnSpc>
                <a:spcPct val="100000"/>
              </a:lnSpc>
            </a:pPr>
            <a:fld id="{52A8852D-5500-4282-B684-A4671FB781F8}" type="slidenum">
              <a:rPr lang="el-GR" sz="1000" b="0" strike="noStrike" spc="-1" smtClean="0">
                <a:solidFill>
                  <a:srgbClr val="000000"/>
                </a:solidFill>
                <a:latin typeface="Tw Cen MT"/>
              </a:rPr>
              <a:t>‹#›</a:t>
            </a:fld>
            <a:endParaRPr lang="el-GR" sz="1000" b="0" strike="noStrike" spc="-1">
              <a:latin typeface="Times New Roman"/>
            </a:endParaRPr>
          </a:p>
        </p:txBody>
      </p:sp>
    </p:spTree>
    <p:extLst>
      <p:ext uri="{BB962C8B-B14F-4D97-AF65-F5344CB8AC3E}">
        <p14:creationId xmlns:p14="http://schemas.microsoft.com/office/powerpoint/2010/main" val="2491876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Κεφαλίδα ενότητας">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l-GR" smtClean="0"/>
              <a:t>Στυλ κύριου τίτλου</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l-GR" smtClean="0"/>
              <a:t>Επεξεργασία στυλ υποδείγματος κειμένου</a:t>
            </a:r>
          </a:p>
        </p:txBody>
      </p:sp>
      <p:sp>
        <p:nvSpPr>
          <p:cNvPr id="4" name="Date Placeholder 3"/>
          <p:cNvSpPr>
            <a:spLocks noGrp="1"/>
          </p:cNvSpPr>
          <p:nvPr>
            <p:ph type="dt" sz="half" idx="10"/>
          </p:nvPr>
        </p:nvSpPr>
        <p:spPr/>
        <p:txBody>
          <a:bodyPr/>
          <a:lstStyle/>
          <a:p>
            <a:pPr algn="r">
              <a:lnSpc>
                <a:spcPct val="100000"/>
              </a:lnSpc>
            </a:pPr>
            <a:fld id="{998F9698-78AA-4459-987D-3209B05BDBC4}" type="datetime">
              <a:rPr lang="el-GR" sz="1000" b="0" strike="noStrike" spc="-1" smtClean="0">
                <a:solidFill>
                  <a:srgbClr val="000000"/>
                </a:solidFill>
                <a:latin typeface="Tw Cen MT"/>
              </a:rPr>
              <a:t>15/6/2022</a:t>
            </a:fld>
            <a:endParaRPr lang="el-GR" sz="1000" b="0" strike="noStrike" spc="-1">
              <a:latin typeface="Times New Roman"/>
            </a:endParaRPr>
          </a:p>
        </p:txBody>
      </p:sp>
      <p:sp>
        <p:nvSpPr>
          <p:cNvPr id="5" name="Footer Placeholder 4"/>
          <p:cNvSpPr>
            <a:spLocks noGrp="1"/>
          </p:cNvSpPr>
          <p:nvPr>
            <p:ph type="ftr" sz="quarter" idx="11"/>
          </p:nvPr>
        </p:nvSpPr>
        <p:spPr/>
        <p:txBody>
          <a:bodyPr/>
          <a:lstStyle/>
          <a:p>
            <a:endParaRPr lang="el-GR" sz="2400" b="0" strike="noStrike" spc="-1">
              <a:latin typeface="Times New Roman"/>
            </a:endParaRPr>
          </a:p>
        </p:txBody>
      </p:sp>
      <p:sp>
        <p:nvSpPr>
          <p:cNvPr id="6" name="Slide Number Placeholder 5"/>
          <p:cNvSpPr>
            <a:spLocks noGrp="1"/>
          </p:cNvSpPr>
          <p:nvPr>
            <p:ph type="sldNum" sz="quarter" idx="12"/>
          </p:nvPr>
        </p:nvSpPr>
        <p:spPr/>
        <p:txBody>
          <a:bodyPr/>
          <a:lstStyle/>
          <a:p>
            <a:pPr algn="r">
              <a:lnSpc>
                <a:spcPct val="100000"/>
              </a:lnSpc>
            </a:pPr>
            <a:fld id="{52A8852D-5500-4282-B684-A4671FB781F8}" type="slidenum">
              <a:rPr lang="el-GR" sz="1000" b="0" strike="noStrike" spc="-1" smtClean="0">
                <a:solidFill>
                  <a:srgbClr val="000000"/>
                </a:solidFill>
                <a:latin typeface="Tw Cen MT"/>
              </a:rPr>
              <a:t>‹#›</a:t>
            </a:fld>
            <a:endParaRPr lang="el-GR" sz="1000" b="0" strike="noStrike" spc="-1">
              <a:latin typeface="Times New Roman"/>
            </a:endParaRPr>
          </a:p>
        </p:txBody>
      </p:sp>
    </p:spTree>
    <p:extLst>
      <p:ext uri="{BB962C8B-B14F-4D97-AF65-F5344CB8AC3E}">
        <p14:creationId xmlns:p14="http://schemas.microsoft.com/office/powerpoint/2010/main" val="24191503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Δύο περιεχόμενα">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l-GR" smtClean="0"/>
              <a:t>Στυλ κύριου τίτλου</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l-GR" smtClean="0"/>
              <a:t>Επεξεργασία στυλ υποδείγματος κειμένου</a:t>
            </a:r>
          </a:p>
          <a:p>
            <a:pPr lvl="1"/>
            <a:r>
              <a:rPr lang="el-GR" smtClean="0"/>
              <a:t>Δεύτερου επιπέδου</a:t>
            </a:r>
          </a:p>
          <a:p>
            <a:pPr lvl="2"/>
            <a:r>
              <a:rPr lang="el-GR" smtClean="0"/>
              <a:t>Τρίτου επιπέδου</a:t>
            </a:r>
          </a:p>
          <a:p>
            <a:pPr lvl="3"/>
            <a:r>
              <a:rPr lang="el-GR" smtClean="0"/>
              <a:t>Τέταρτου επιπέδου</a:t>
            </a:r>
          </a:p>
          <a:p>
            <a:pPr lvl="4"/>
            <a:r>
              <a:rPr lang="el-GR" smtClean="0"/>
              <a:t>Πέμπτου επιπέδου</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l-GR" smtClean="0"/>
              <a:t>Επεξεργασία στυλ υποδείγματος κειμένου</a:t>
            </a:r>
          </a:p>
          <a:p>
            <a:pPr lvl="1"/>
            <a:r>
              <a:rPr lang="el-GR" smtClean="0"/>
              <a:t>Δεύτερου επιπέδου</a:t>
            </a:r>
          </a:p>
          <a:p>
            <a:pPr lvl="2"/>
            <a:r>
              <a:rPr lang="el-GR" smtClean="0"/>
              <a:t>Τρίτου επιπέδου</a:t>
            </a:r>
          </a:p>
          <a:p>
            <a:pPr lvl="3"/>
            <a:r>
              <a:rPr lang="el-GR" smtClean="0"/>
              <a:t>Τέταρτου επιπέδου</a:t>
            </a:r>
          </a:p>
          <a:p>
            <a:pPr lvl="4"/>
            <a:r>
              <a:rPr lang="el-GR" smtClean="0"/>
              <a:t>Πέμπτου επιπέδου</a:t>
            </a:r>
            <a:endParaRPr lang="en-US" dirty="0"/>
          </a:p>
        </p:txBody>
      </p:sp>
      <p:sp>
        <p:nvSpPr>
          <p:cNvPr id="5" name="Date Placeholder 4"/>
          <p:cNvSpPr>
            <a:spLocks noGrp="1"/>
          </p:cNvSpPr>
          <p:nvPr>
            <p:ph type="dt" sz="half" idx="10"/>
          </p:nvPr>
        </p:nvSpPr>
        <p:spPr/>
        <p:txBody>
          <a:bodyPr/>
          <a:lstStyle/>
          <a:p>
            <a:pPr algn="r">
              <a:lnSpc>
                <a:spcPct val="100000"/>
              </a:lnSpc>
            </a:pPr>
            <a:fld id="{998F9698-78AA-4459-987D-3209B05BDBC4}" type="datetime">
              <a:rPr lang="el-GR" sz="1000" b="0" strike="noStrike" spc="-1" smtClean="0">
                <a:solidFill>
                  <a:srgbClr val="000000"/>
                </a:solidFill>
                <a:latin typeface="Tw Cen MT"/>
              </a:rPr>
              <a:t>15/6/2022</a:t>
            </a:fld>
            <a:endParaRPr lang="el-GR" sz="1000" b="0" strike="noStrike" spc="-1">
              <a:latin typeface="Times New Roman"/>
            </a:endParaRPr>
          </a:p>
        </p:txBody>
      </p:sp>
      <p:sp>
        <p:nvSpPr>
          <p:cNvPr id="6" name="Footer Placeholder 5"/>
          <p:cNvSpPr>
            <a:spLocks noGrp="1"/>
          </p:cNvSpPr>
          <p:nvPr>
            <p:ph type="ftr" sz="quarter" idx="11"/>
          </p:nvPr>
        </p:nvSpPr>
        <p:spPr/>
        <p:txBody>
          <a:bodyPr/>
          <a:lstStyle/>
          <a:p>
            <a:endParaRPr lang="el-GR" sz="2400" b="0" strike="noStrike" spc="-1">
              <a:latin typeface="Times New Roman"/>
            </a:endParaRPr>
          </a:p>
        </p:txBody>
      </p:sp>
      <p:sp>
        <p:nvSpPr>
          <p:cNvPr id="7" name="Slide Number Placeholder 6"/>
          <p:cNvSpPr>
            <a:spLocks noGrp="1"/>
          </p:cNvSpPr>
          <p:nvPr>
            <p:ph type="sldNum" sz="quarter" idx="12"/>
          </p:nvPr>
        </p:nvSpPr>
        <p:spPr/>
        <p:txBody>
          <a:bodyPr/>
          <a:lstStyle/>
          <a:p>
            <a:pPr algn="r">
              <a:lnSpc>
                <a:spcPct val="100000"/>
              </a:lnSpc>
            </a:pPr>
            <a:fld id="{52A8852D-5500-4282-B684-A4671FB781F8}" type="slidenum">
              <a:rPr lang="el-GR" sz="1000" b="0" strike="noStrike" spc="-1" smtClean="0">
                <a:solidFill>
                  <a:srgbClr val="000000"/>
                </a:solidFill>
                <a:latin typeface="Tw Cen MT"/>
              </a:rPr>
              <a:t>‹#›</a:t>
            </a:fld>
            <a:endParaRPr lang="el-GR" sz="1000" b="0" strike="noStrike" spc="-1">
              <a:latin typeface="Times New Roman"/>
            </a:endParaRPr>
          </a:p>
        </p:txBody>
      </p:sp>
    </p:spTree>
    <p:extLst>
      <p:ext uri="{BB962C8B-B14F-4D97-AF65-F5344CB8AC3E}">
        <p14:creationId xmlns:p14="http://schemas.microsoft.com/office/powerpoint/2010/main" val="26088252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Σύγκριση">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l-GR" smtClean="0"/>
              <a:t>Στυλ κύριου τίτλου</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l-GR" smtClean="0"/>
              <a:t>Επεξεργασία στυλ υποδείγματος κειμένου</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l-GR" smtClean="0"/>
              <a:t>Επεξεργασία στυλ υποδείγματος κειμένου</a:t>
            </a:r>
          </a:p>
          <a:p>
            <a:pPr lvl="1"/>
            <a:r>
              <a:rPr lang="el-GR" smtClean="0"/>
              <a:t>Δεύτερου επιπέδου</a:t>
            </a:r>
          </a:p>
          <a:p>
            <a:pPr lvl="2"/>
            <a:r>
              <a:rPr lang="el-GR" smtClean="0"/>
              <a:t>Τρίτου επιπέδου</a:t>
            </a:r>
          </a:p>
          <a:p>
            <a:pPr lvl="3"/>
            <a:r>
              <a:rPr lang="el-GR" smtClean="0"/>
              <a:t>Τέταρτου επιπέδου</a:t>
            </a:r>
          </a:p>
          <a:p>
            <a:pPr lvl="4"/>
            <a:r>
              <a:rPr lang="el-GR" smtClean="0"/>
              <a:t>Πέμπτου επιπέδου</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l-GR" smtClean="0"/>
              <a:t>Επεξεργασία στυλ υποδείγματος κειμένου</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l-GR" smtClean="0"/>
              <a:t>Επεξεργασία στυλ υποδείγματος κειμένου</a:t>
            </a:r>
          </a:p>
          <a:p>
            <a:pPr lvl="1"/>
            <a:r>
              <a:rPr lang="el-GR" smtClean="0"/>
              <a:t>Δεύτερου επιπέδου</a:t>
            </a:r>
          </a:p>
          <a:p>
            <a:pPr lvl="2"/>
            <a:r>
              <a:rPr lang="el-GR" smtClean="0"/>
              <a:t>Τρίτου επιπέδου</a:t>
            </a:r>
          </a:p>
          <a:p>
            <a:pPr lvl="3"/>
            <a:r>
              <a:rPr lang="el-GR" smtClean="0"/>
              <a:t>Τέταρτου επιπέδου</a:t>
            </a:r>
          </a:p>
          <a:p>
            <a:pPr lvl="4"/>
            <a:r>
              <a:rPr lang="el-GR" smtClean="0"/>
              <a:t>Πέμπτου επιπέδου</a:t>
            </a:r>
            <a:endParaRPr lang="en-US" dirty="0"/>
          </a:p>
        </p:txBody>
      </p:sp>
      <p:sp>
        <p:nvSpPr>
          <p:cNvPr id="7" name="Date Placeholder 6"/>
          <p:cNvSpPr>
            <a:spLocks noGrp="1"/>
          </p:cNvSpPr>
          <p:nvPr>
            <p:ph type="dt" sz="half" idx="10"/>
          </p:nvPr>
        </p:nvSpPr>
        <p:spPr/>
        <p:txBody>
          <a:bodyPr/>
          <a:lstStyle/>
          <a:p>
            <a:pPr algn="r">
              <a:lnSpc>
                <a:spcPct val="100000"/>
              </a:lnSpc>
            </a:pPr>
            <a:fld id="{998F9698-78AA-4459-987D-3209B05BDBC4}" type="datetime">
              <a:rPr lang="el-GR" sz="1000" b="0" strike="noStrike" spc="-1" smtClean="0">
                <a:solidFill>
                  <a:srgbClr val="000000"/>
                </a:solidFill>
                <a:latin typeface="Tw Cen MT"/>
              </a:rPr>
              <a:t>15/6/2022</a:t>
            </a:fld>
            <a:endParaRPr lang="el-GR" sz="1000" b="0" strike="noStrike" spc="-1">
              <a:latin typeface="Times New Roman"/>
            </a:endParaRPr>
          </a:p>
        </p:txBody>
      </p:sp>
      <p:sp>
        <p:nvSpPr>
          <p:cNvPr id="8" name="Footer Placeholder 7"/>
          <p:cNvSpPr>
            <a:spLocks noGrp="1"/>
          </p:cNvSpPr>
          <p:nvPr>
            <p:ph type="ftr" sz="quarter" idx="11"/>
          </p:nvPr>
        </p:nvSpPr>
        <p:spPr/>
        <p:txBody>
          <a:bodyPr/>
          <a:lstStyle/>
          <a:p>
            <a:endParaRPr lang="el-GR" sz="2400" b="0" strike="noStrike" spc="-1">
              <a:latin typeface="Times New Roman"/>
            </a:endParaRPr>
          </a:p>
        </p:txBody>
      </p:sp>
      <p:sp>
        <p:nvSpPr>
          <p:cNvPr id="9" name="Slide Number Placeholder 8"/>
          <p:cNvSpPr>
            <a:spLocks noGrp="1"/>
          </p:cNvSpPr>
          <p:nvPr>
            <p:ph type="sldNum" sz="quarter" idx="12"/>
          </p:nvPr>
        </p:nvSpPr>
        <p:spPr/>
        <p:txBody>
          <a:bodyPr/>
          <a:lstStyle/>
          <a:p>
            <a:pPr algn="r">
              <a:lnSpc>
                <a:spcPct val="100000"/>
              </a:lnSpc>
            </a:pPr>
            <a:fld id="{52A8852D-5500-4282-B684-A4671FB781F8}" type="slidenum">
              <a:rPr lang="el-GR" sz="1000" b="0" strike="noStrike" spc="-1" smtClean="0">
                <a:solidFill>
                  <a:srgbClr val="000000"/>
                </a:solidFill>
                <a:latin typeface="Tw Cen MT"/>
              </a:rPr>
              <a:t>‹#›</a:t>
            </a:fld>
            <a:endParaRPr lang="el-GR" sz="1000" b="0" strike="noStrike" spc="-1">
              <a:latin typeface="Times New Roman"/>
            </a:endParaRPr>
          </a:p>
        </p:txBody>
      </p:sp>
    </p:spTree>
    <p:extLst>
      <p:ext uri="{BB962C8B-B14F-4D97-AF65-F5344CB8AC3E}">
        <p14:creationId xmlns:p14="http://schemas.microsoft.com/office/powerpoint/2010/main" val="37767558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Μόνο τίτλος">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l-GR" smtClean="0"/>
              <a:t>Στυλ κύριου τίτλου</a:t>
            </a:r>
            <a:endParaRPr lang="en-US" dirty="0"/>
          </a:p>
        </p:txBody>
      </p:sp>
      <p:sp>
        <p:nvSpPr>
          <p:cNvPr id="3" name="Date Placeholder 2"/>
          <p:cNvSpPr>
            <a:spLocks noGrp="1"/>
          </p:cNvSpPr>
          <p:nvPr>
            <p:ph type="dt" sz="half" idx="10"/>
          </p:nvPr>
        </p:nvSpPr>
        <p:spPr/>
        <p:txBody>
          <a:bodyPr/>
          <a:lstStyle/>
          <a:p>
            <a:pPr algn="r">
              <a:lnSpc>
                <a:spcPct val="100000"/>
              </a:lnSpc>
            </a:pPr>
            <a:fld id="{998F9698-78AA-4459-987D-3209B05BDBC4}" type="datetime">
              <a:rPr lang="el-GR" sz="1000" b="0" strike="noStrike" spc="-1" smtClean="0">
                <a:solidFill>
                  <a:srgbClr val="000000"/>
                </a:solidFill>
                <a:latin typeface="Tw Cen MT"/>
              </a:rPr>
              <a:t>15/6/2022</a:t>
            </a:fld>
            <a:endParaRPr lang="el-GR" sz="1000" b="0" strike="noStrike" spc="-1">
              <a:latin typeface="Times New Roman"/>
            </a:endParaRPr>
          </a:p>
        </p:txBody>
      </p:sp>
      <p:sp>
        <p:nvSpPr>
          <p:cNvPr id="4" name="Footer Placeholder 3"/>
          <p:cNvSpPr>
            <a:spLocks noGrp="1"/>
          </p:cNvSpPr>
          <p:nvPr>
            <p:ph type="ftr" sz="quarter" idx="11"/>
          </p:nvPr>
        </p:nvSpPr>
        <p:spPr/>
        <p:txBody>
          <a:bodyPr/>
          <a:lstStyle/>
          <a:p>
            <a:endParaRPr lang="el-GR" sz="2400" b="0" strike="noStrike" spc="-1">
              <a:latin typeface="Times New Roman"/>
            </a:endParaRPr>
          </a:p>
        </p:txBody>
      </p:sp>
      <p:sp>
        <p:nvSpPr>
          <p:cNvPr id="5" name="Slide Number Placeholder 4"/>
          <p:cNvSpPr>
            <a:spLocks noGrp="1"/>
          </p:cNvSpPr>
          <p:nvPr>
            <p:ph type="sldNum" sz="quarter" idx="12"/>
          </p:nvPr>
        </p:nvSpPr>
        <p:spPr/>
        <p:txBody>
          <a:bodyPr/>
          <a:lstStyle/>
          <a:p>
            <a:pPr algn="r">
              <a:lnSpc>
                <a:spcPct val="100000"/>
              </a:lnSpc>
            </a:pPr>
            <a:fld id="{52A8852D-5500-4282-B684-A4671FB781F8}" type="slidenum">
              <a:rPr lang="el-GR" sz="1000" b="0" strike="noStrike" spc="-1" smtClean="0">
                <a:solidFill>
                  <a:srgbClr val="000000"/>
                </a:solidFill>
                <a:latin typeface="Tw Cen MT"/>
              </a:rPr>
              <a:t>‹#›</a:t>
            </a:fld>
            <a:endParaRPr lang="el-GR" sz="1000" b="0" strike="noStrike" spc="-1">
              <a:latin typeface="Times New Roman"/>
            </a:endParaRPr>
          </a:p>
        </p:txBody>
      </p:sp>
    </p:spTree>
    <p:extLst>
      <p:ext uri="{BB962C8B-B14F-4D97-AF65-F5344CB8AC3E}">
        <p14:creationId xmlns:p14="http://schemas.microsoft.com/office/powerpoint/2010/main" val="17403889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Κενό">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lgn="r">
              <a:lnSpc>
                <a:spcPct val="100000"/>
              </a:lnSpc>
            </a:pPr>
            <a:fld id="{998F9698-78AA-4459-987D-3209B05BDBC4}" type="datetime">
              <a:rPr lang="el-GR" sz="1000" b="0" strike="noStrike" spc="-1" smtClean="0">
                <a:solidFill>
                  <a:srgbClr val="000000"/>
                </a:solidFill>
                <a:latin typeface="Tw Cen MT"/>
              </a:rPr>
              <a:t>15/6/2022</a:t>
            </a:fld>
            <a:endParaRPr lang="el-GR" sz="1000" b="0" strike="noStrike" spc="-1">
              <a:latin typeface="Times New Roman"/>
            </a:endParaRPr>
          </a:p>
        </p:txBody>
      </p:sp>
      <p:sp>
        <p:nvSpPr>
          <p:cNvPr id="3" name="Footer Placeholder 2"/>
          <p:cNvSpPr>
            <a:spLocks noGrp="1"/>
          </p:cNvSpPr>
          <p:nvPr>
            <p:ph type="ftr" sz="quarter" idx="11"/>
          </p:nvPr>
        </p:nvSpPr>
        <p:spPr/>
        <p:txBody>
          <a:bodyPr/>
          <a:lstStyle/>
          <a:p>
            <a:endParaRPr lang="el-GR" sz="2400" b="0" strike="noStrike" spc="-1">
              <a:latin typeface="Times New Roman"/>
            </a:endParaRPr>
          </a:p>
        </p:txBody>
      </p:sp>
      <p:sp>
        <p:nvSpPr>
          <p:cNvPr id="4" name="Slide Number Placeholder 3"/>
          <p:cNvSpPr>
            <a:spLocks noGrp="1"/>
          </p:cNvSpPr>
          <p:nvPr>
            <p:ph type="sldNum" sz="quarter" idx="12"/>
          </p:nvPr>
        </p:nvSpPr>
        <p:spPr/>
        <p:txBody>
          <a:bodyPr/>
          <a:lstStyle/>
          <a:p>
            <a:pPr algn="r">
              <a:lnSpc>
                <a:spcPct val="100000"/>
              </a:lnSpc>
            </a:pPr>
            <a:fld id="{52A8852D-5500-4282-B684-A4671FB781F8}" type="slidenum">
              <a:rPr lang="el-GR" sz="1000" b="0" strike="noStrike" spc="-1" smtClean="0">
                <a:solidFill>
                  <a:srgbClr val="000000"/>
                </a:solidFill>
                <a:latin typeface="Tw Cen MT"/>
              </a:rPr>
              <a:t>‹#›</a:t>
            </a:fld>
            <a:endParaRPr lang="el-GR" sz="1000" b="0" strike="noStrike" spc="-1">
              <a:latin typeface="Times New Roman"/>
            </a:endParaRPr>
          </a:p>
        </p:txBody>
      </p:sp>
    </p:spTree>
    <p:extLst>
      <p:ext uri="{BB962C8B-B14F-4D97-AF65-F5344CB8AC3E}">
        <p14:creationId xmlns:p14="http://schemas.microsoft.com/office/powerpoint/2010/main" val="40692305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Περιεχόμενο με λεζάντα">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l-GR" smtClean="0"/>
              <a:t>Στυλ κύριου τίτλου</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l-GR" smtClean="0"/>
              <a:t>Επεξεργασία στυλ υποδείγματος κειμένου</a:t>
            </a:r>
          </a:p>
          <a:p>
            <a:pPr lvl="1"/>
            <a:r>
              <a:rPr lang="el-GR" smtClean="0"/>
              <a:t>Δεύτερου επιπέδου</a:t>
            </a:r>
          </a:p>
          <a:p>
            <a:pPr lvl="2"/>
            <a:r>
              <a:rPr lang="el-GR" smtClean="0"/>
              <a:t>Τρίτου επιπέδου</a:t>
            </a:r>
          </a:p>
          <a:p>
            <a:pPr lvl="3"/>
            <a:r>
              <a:rPr lang="el-GR" smtClean="0"/>
              <a:t>Τέταρτου επιπέδου</a:t>
            </a:r>
          </a:p>
          <a:p>
            <a:pPr lvl="4"/>
            <a:r>
              <a:rPr lang="el-GR" smtClean="0"/>
              <a:t>Πέμπτου επιπέδου</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l-GR" smtClean="0"/>
              <a:t>Επεξεργασία στυλ υποδείγματος κειμένου</a:t>
            </a:r>
          </a:p>
        </p:txBody>
      </p:sp>
      <p:sp>
        <p:nvSpPr>
          <p:cNvPr id="5" name="Date Placeholder 4"/>
          <p:cNvSpPr>
            <a:spLocks noGrp="1"/>
          </p:cNvSpPr>
          <p:nvPr>
            <p:ph type="dt" sz="half" idx="10"/>
          </p:nvPr>
        </p:nvSpPr>
        <p:spPr/>
        <p:txBody>
          <a:bodyPr/>
          <a:lstStyle/>
          <a:p>
            <a:pPr algn="r">
              <a:lnSpc>
                <a:spcPct val="100000"/>
              </a:lnSpc>
            </a:pPr>
            <a:fld id="{998F9698-78AA-4459-987D-3209B05BDBC4}" type="datetime">
              <a:rPr lang="el-GR" sz="1000" b="0" strike="noStrike" spc="-1" smtClean="0">
                <a:solidFill>
                  <a:srgbClr val="000000"/>
                </a:solidFill>
                <a:latin typeface="Tw Cen MT"/>
              </a:rPr>
              <a:t>15/6/2022</a:t>
            </a:fld>
            <a:endParaRPr lang="el-GR" sz="1000" b="0" strike="noStrike" spc="-1">
              <a:latin typeface="Times New Roman"/>
            </a:endParaRPr>
          </a:p>
        </p:txBody>
      </p:sp>
      <p:sp>
        <p:nvSpPr>
          <p:cNvPr id="6" name="Footer Placeholder 5"/>
          <p:cNvSpPr>
            <a:spLocks noGrp="1"/>
          </p:cNvSpPr>
          <p:nvPr>
            <p:ph type="ftr" sz="quarter" idx="11"/>
          </p:nvPr>
        </p:nvSpPr>
        <p:spPr/>
        <p:txBody>
          <a:bodyPr/>
          <a:lstStyle/>
          <a:p>
            <a:endParaRPr lang="el-GR" sz="2400" b="0" strike="noStrike" spc="-1">
              <a:latin typeface="Times New Roman"/>
            </a:endParaRPr>
          </a:p>
        </p:txBody>
      </p:sp>
      <p:sp>
        <p:nvSpPr>
          <p:cNvPr id="7" name="Slide Number Placeholder 6"/>
          <p:cNvSpPr>
            <a:spLocks noGrp="1"/>
          </p:cNvSpPr>
          <p:nvPr>
            <p:ph type="sldNum" sz="quarter" idx="12"/>
          </p:nvPr>
        </p:nvSpPr>
        <p:spPr/>
        <p:txBody>
          <a:bodyPr/>
          <a:lstStyle/>
          <a:p>
            <a:pPr algn="r">
              <a:lnSpc>
                <a:spcPct val="100000"/>
              </a:lnSpc>
            </a:pPr>
            <a:fld id="{52A8852D-5500-4282-B684-A4671FB781F8}" type="slidenum">
              <a:rPr lang="el-GR" sz="1000" b="0" strike="noStrike" spc="-1" smtClean="0">
                <a:solidFill>
                  <a:srgbClr val="000000"/>
                </a:solidFill>
                <a:latin typeface="Tw Cen MT"/>
              </a:rPr>
              <a:t>‹#›</a:t>
            </a:fld>
            <a:endParaRPr lang="el-GR" sz="1000" b="0" strike="noStrike" spc="-1">
              <a:latin typeface="Times New Roman"/>
            </a:endParaRPr>
          </a:p>
        </p:txBody>
      </p:sp>
    </p:spTree>
    <p:extLst>
      <p:ext uri="{BB962C8B-B14F-4D97-AF65-F5344CB8AC3E}">
        <p14:creationId xmlns:p14="http://schemas.microsoft.com/office/powerpoint/2010/main" val="7161547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Εικόνα με λεζάντα">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l-GR" smtClean="0"/>
              <a:t>Στυλ κύριου τίτλου</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l-GR" smtClean="0"/>
              <a:t>Κάντε κλικ στο εικονίδιο για να προσθέσετε εικόνα</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l-GR" smtClean="0"/>
              <a:t>Επεξεργασία στυλ υποδείγματος κειμένου</a:t>
            </a:r>
          </a:p>
        </p:txBody>
      </p:sp>
      <p:sp>
        <p:nvSpPr>
          <p:cNvPr id="5" name="Date Placeholder 4"/>
          <p:cNvSpPr>
            <a:spLocks noGrp="1"/>
          </p:cNvSpPr>
          <p:nvPr>
            <p:ph type="dt" sz="half" idx="10"/>
          </p:nvPr>
        </p:nvSpPr>
        <p:spPr/>
        <p:txBody>
          <a:bodyPr/>
          <a:lstStyle/>
          <a:p>
            <a:pPr algn="r">
              <a:lnSpc>
                <a:spcPct val="100000"/>
              </a:lnSpc>
            </a:pPr>
            <a:fld id="{998F9698-78AA-4459-987D-3209B05BDBC4}" type="datetime">
              <a:rPr lang="el-GR" sz="1000" b="0" strike="noStrike" spc="-1" smtClean="0">
                <a:solidFill>
                  <a:srgbClr val="000000"/>
                </a:solidFill>
                <a:latin typeface="Tw Cen MT"/>
              </a:rPr>
              <a:t>15/6/2022</a:t>
            </a:fld>
            <a:endParaRPr lang="el-GR" sz="1000" b="0" strike="noStrike" spc="-1">
              <a:latin typeface="Times New Roman"/>
            </a:endParaRPr>
          </a:p>
        </p:txBody>
      </p:sp>
      <p:sp>
        <p:nvSpPr>
          <p:cNvPr id="6" name="Footer Placeholder 5"/>
          <p:cNvSpPr>
            <a:spLocks noGrp="1"/>
          </p:cNvSpPr>
          <p:nvPr>
            <p:ph type="ftr" sz="quarter" idx="11"/>
          </p:nvPr>
        </p:nvSpPr>
        <p:spPr/>
        <p:txBody>
          <a:bodyPr/>
          <a:lstStyle/>
          <a:p>
            <a:endParaRPr lang="el-GR" sz="2400" b="0" strike="noStrike" spc="-1">
              <a:latin typeface="Times New Roman"/>
            </a:endParaRPr>
          </a:p>
        </p:txBody>
      </p:sp>
      <p:sp>
        <p:nvSpPr>
          <p:cNvPr id="7" name="Slide Number Placeholder 6"/>
          <p:cNvSpPr>
            <a:spLocks noGrp="1"/>
          </p:cNvSpPr>
          <p:nvPr>
            <p:ph type="sldNum" sz="quarter" idx="12"/>
          </p:nvPr>
        </p:nvSpPr>
        <p:spPr/>
        <p:txBody>
          <a:bodyPr/>
          <a:lstStyle/>
          <a:p>
            <a:pPr algn="r">
              <a:lnSpc>
                <a:spcPct val="100000"/>
              </a:lnSpc>
            </a:pPr>
            <a:fld id="{52A8852D-5500-4282-B684-A4671FB781F8}" type="slidenum">
              <a:rPr lang="el-GR" sz="1000" b="0" strike="noStrike" spc="-1" smtClean="0">
                <a:solidFill>
                  <a:srgbClr val="000000"/>
                </a:solidFill>
                <a:latin typeface="Tw Cen MT"/>
              </a:rPr>
              <a:t>‹#›</a:t>
            </a:fld>
            <a:endParaRPr lang="el-GR" sz="1000" b="0" strike="noStrike" spc="-1">
              <a:latin typeface="Times New Roman"/>
            </a:endParaRPr>
          </a:p>
        </p:txBody>
      </p:sp>
    </p:spTree>
    <p:extLst>
      <p:ext uri="{BB962C8B-B14F-4D97-AF65-F5344CB8AC3E}">
        <p14:creationId xmlns:p14="http://schemas.microsoft.com/office/powerpoint/2010/main" val="11090042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l-GR" smtClean="0"/>
              <a:t>Στυλ κύριου τίτλου</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l-GR" smtClean="0"/>
              <a:t>Επεξεργασία στυλ υποδείγματος κειμένου</a:t>
            </a:r>
          </a:p>
          <a:p>
            <a:pPr lvl="1"/>
            <a:r>
              <a:rPr lang="el-GR" smtClean="0"/>
              <a:t>Δεύτερου επιπέδου</a:t>
            </a:r>
          </a:p>
          <a:p>
            <a:pPr lvl="2"/>
            <a:r>
              <a:rPr lang="el-GR" smtClean="0"/>
              <a:t>Τρίτου επιπέδου</a:t>
            </a:r>
          </a:p>
          <a:p>
            <a:pPr lvl="3"/>
            <a:r>
              <a:rPr lang="el-GR" smtClean="0"/>
              <a:t>Τέταρτου επιπέδου</a:t>
            </a:r>
          </a:p>
          <a:p>
            <a:pPr lvl="4"/>
            <a:r>
              <a:rPr lang="el-GR" smtClean="0"/>
              <a:t>Πέμπτου επιπέδου</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pPr algn="r">
              <a:lnSpc>
                <a:spcPct val="100000"/>
              </a:lnSpc>
            </a:pPr>
            <a:fld id="{998F9698-78AA-4459-987D-3209B05BDBC4}" type="datetime">
              <a:rPr lang="el-GR" sz="1000" b="0" strike="noStrike" spc="-1" smtClean="0">
                <a:solidFill>
                  <a:srgbClr val="000000"/>
                </a:solidFill>
                <a:latin typeface="Tw Cen MT"/>
              </a:rPr>
              <a:t>15/6/2022</a:t>
            </a:fld>
            <a:endParaRPr lang="el-GR" sz="1000" b="0" strike="noStrike" spc="-1">
              <a:latin typeface="Times New Roman"/>
            </a:endParaRPr>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l-GR" sz="2400" b="0" strike="noStrike" spc="-1">
              <a:latin typeface="Times New Roman"/>
            </a:endParaRPr>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pPr algn="r">
              <a:lnSpc>
                <a:spcPct val="100000"/>
              </a:lnSpc>
            </a:pPr>
            <a:fld id="{52A8852D-5500-4282-B684-A4671FB781F8}" type="slidenum">
              <a:rPr lang="el-GR" sz="1000" b="0" strike="noStrike" spc="-1" smtClean="0">
                <a:solidFill>
                  <a:srgbClr val="000000"/>
                </a:solidFill>
                <a:latin typeface="Tw Cen MT"/>
              </a:rPr>
              <a:t>‹#›</a:t>
            </a:fld>
            <a:endParaRPr lang="el-GR" sz="1000" b="0" strike="noStrike" spc="-1">
              <a:latin typeface="Times New Roman"/>
            </a:endParaRPr>
          </a:p>
        </p:txBody>
      </p:sp>
    </p:spTree>
    <p:extLst>
      <p:ext uri="{BB962C8B-B14F-4D97-AF65-F5344CB8AC3E}">
        <p14:creationId xmlns:p14="http://schemas.microsoft.com/office/powerpoint/2010/main" val="2660219425"/>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 id="2147483700" r:id="rId13"/>
    <p:sldLayoutId id="2147483701" r:id="rId14"/>
    <p:sldLayoutId id="2147483702" r:id="rId15"/>
    <p:sldLayoutId id="2147483703" r:id="rId16"/>
    <p:sldLayoutId id="2147483704" r:id="rId17"/>
    <p:sldLayoutId id="2147483705" r:id="rId18"/>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7.xml"/><Relationship Id="rId1" Type="http://schemas.openxmlformats.org/officeDocument/2006/relationships/vmlDrawing" Target="../drawings/vmlDrawing1.vml"/><Relationship Id="rId5" Type="http://schemas.openxmlformats.org/officeDocument/2006/relationships/image" Target="../media/image9.wmf"/><Relationship Id="rId4" Type="http://schemas.openxmlformats.org/officeDocument/2006/relationships/oleObject" Target="../embeddings/oleObject1.bin"/></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hyperlink" Target="https://youtu.be/-SugK3HHh54" TargetMode="Externa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hyperlink" Target="https://drive.google.com/drive/folders/1OB01MEwmNZ5U0qyHV2XETXj_l6-O139Q?usp=sharing" TargetMode="Externa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8.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 name="TextShape 1"/>
          <p:cNvSpPr txBox="1"/>
          <p:nvPr/>
        </p:nvSpPr>
        <p:spPr>
          <a:xfrm>
            <a:off x="1751040" y="2279520"/>
            <a:ext cx="8689680" cy="2508840"/>
          </a:xfrm>
          <a:prstGeom prst="rect">
            <a:avLst/>
          </a:prstGeom>
          <a:noFill/>
          <a:ln>
            <a:solidFill>
              <a:srgbClr val="274FA4"/>
            </a:solidFill>
          </a:ln>
        </p:spPr>
        <p:txBody>
          <a:bodyPr anchor="b"/>
          <a:lstStyle/>
          <a:p>
            <a:pPr algn="ctr">
              <a:lnSpc>
                <a:spcPct val="90000"/>
              </a:lnSpc>
            </a:pPr>
            <a:r>
              <a:rPr lang="en-US" sz="4800" b="0" strike="noStrike" cap="all" spc="-1" dirty="0" err="1">
                <a:solidFill>
                  <a:schemeClr val="accent2"/>
                </a:solidFill>
                <a:latin typeface="Tw Cen MT"/>
              </a:rPr>
              <a:t>Τιτλοσ</a:t>
            </a:r>
            <a:r>
              <a:rPr lang="en-US" sz="4800" b="0" strike="noStrike" cap="all" spc="-1" dirty="0">
                <a:solidFill>
                  <a:schemeClr val="accent2"/>
                </a:solidFill>
                <a:latin typeface="Tw Cen MT"/>
              </a:rPr>
              <a:t> </a:t>
            </a:r>
            <a:r>
              <a:rPr lang="en-US" sz="4800" b="0" strike="noStrike" cap="all" spc="-1" dirty="0" err="1">
                <a:solidFill>
                  <a:schemeClr val="accent2"/>
                </a:solidFill>
                <a:latin typeface="Tw Cen MT"/>
              </a:rPr>
              <a:t>εργου</a:t>
            </a:r>
            <a:r>
              <a:rPr lang="en-US" sz="4800" b="0" strike="noStrike" cap="all" spc="-1" dirty="0">
                <a:solidFill>
                  <a:schemeClr val="accent2"/>
                </a:solidFill>
                <a:latin typeface="Tw Cen MT"/>
              </a:rPr>
              <a:t>: </a:t>
            </a:r>
            <a:r>
              <a:rPr lang="en-US" sz="4800" b="0" strike="noStrike" cap="all" spc="-1" dirty="0" smtClean="0">
                <a:solidFill>
                  <a:schemeClr val="accent2"/>
                </a:solidFill>
                <a:latin typeface="Tw Cen MT"/>
              </a:rPr>
              <a:t>«</a:t>
            </a:r>
            <a:r>
              <a:rPr lang="el-GR" sz="4800" dirty="0">
                <a:solidFill>
                  <a:schemeClr val="accent2"/>
                </a:solidFill>
              </a:rPr>
              <a:t>ΚΟΜΠΟΣΤΟΠΟΙΗΣΗ ΣΤΗΝ ΑΓΡΟΤΙΚΗ ΠΑΡΑΓΩΓΗ</a:t>
            </a:r>
            <a:r>
              <a:rPr lang="en-US" sz="4800" b="0" strike="noStrike" cap="all" spc="-1" dirty="0" smtClean="0">
                <a:solidFill>
                  <a:schemeClr val="accent2"/>
                </a:solidFill>
                <a:latin typeface="Tw Cen MT"/>
              </a:rPr>
              <a:t>»</a:t>
            </a:r>
            <a:endParaRPr lang="en-US" sz="4800" b="0" strike="noStrike" spc="-1" dirty="0">
              <a:solidFill>
                <a:schemeClr val="accent2"/>
              </a:solidFill>
              <a:latin typeface="Tw Cen MT"/>
            </a:endParaRPr>
          </a:p>
        </p:txBody>
      </p:sp>
      <p:sp>
        <p:nvSpPr>
          <p:cNvPr id="131" name="TextShape 2"/>
          <p:cNvSpPr txBox="1"/>
          <p:nvPr/>
        </p:nvSpPr>
        <p:spPr>
          <a:xfrm>
            <a:off x="1751040" y="5105520"/>
            <a:ext cx="8689680" cy="1371240"/>
          </a:xfrm>
          <a:prstGeom prst="rect">
            <a:avLst/>
          </a:prstGeom>
          <a:noFill/>
          <a:ln>
            <a:noFill/>
          </a:ln>
        </p:spPr>
        <p:txBody>
          <a:bodyPr>
            <a:normAutofit fontScale="85000" lnSpcReduction="20000"/>
          </a:bodyPr>
          <a:lstStyle/>
          <a:p>
            <a:pPr algn="ctr">
              <a:lnSpc>
                <a:spcPct val="120000"/>
              </a:lnSpc>
              <a:spcBef>
                <a:spcPts val="1001"/>
              </a:spcBef>
            </a:pPr>
            <a:r>
              <a:rPr lang="el-GR" sz="2200" b="0" strike="noStrike" cap="all" spc="-1" dirty="0" err="1">
                <a:solidFill>
                  <a:srgbClr val="808080"/>
                </a:solidFill>
                <a:latin typeface="Tw Cen MT"/>
              </a:rPr>
              <a:t>Κατηγορια</a:t>
            </a:r>
            <a:r>
              <a:rPr lang="el-GR" sz="2200" b="0" strike="noStrike" cap="all" spc="-1" dirty="0">
                <a:solidFill>
                  <a:srgbClr val="808080"/>
                </a:solidFill>
                <a:latin typeface="Tw Cen MT"/>
              </a:rPr>
              <a:t> </a:t>
            </a:r>
            <a:r>
              <a:rPr lang="el-GR" sz="2200" b="0" strike="noStrike" cap="all" spc="-1" dirty="0" err="1">
                <a:solidFill>
                  <a:srgbClr val="808080"/>
                </a:solidFill>
                <a:latin typeface="Tw Cen MT"/>
              </a:rPr>
              <a:t>εργου</a:t>
            </a:r>
            <a:r>
              <a:rPr lang="el-GR" sz="2200" b="0" strike="noStrike" cap="all" spc="-1" dirty="0">
                <a:solidFill>
                  <a:srgbClr val="808080"/>
                </a:solidFill>
                <a:latin typeface="Tw Cen MT"/>
              </a:rPr>
              <a:t>: </a:t>
            </a:r>
            <a:r>
              <a:rPr lang="el-GR" sz="2200" b="1" cap="all" spc="-1" dirty="0">
                <a:solidFill>
                  <a:srgbClr val="808080"/>
                </a:solidFill>
                <a:latin typeface="Tw Cen MT"/>
              </a:rPr>
              <a:t>ΔΙΑΧΕΙΡΙΣΗ ΑΠΟΒΛΗΤΩΝ</a:t>
            </a:r>
            <a:endParaRPr lang="el-GR" sz="2200" b="0" strike="noStrike" spc="-1" dirty="0">
              <a:latin typeface="Arial"/>
            </a:endParaRPr>
          </a:p>
          <a:p>
            <a:pPr algn="ctr">
              <a:lnSpc>
                <a:spcPct val="120000"/>
              </a:lnSpc>
              <a:spcBef>
                <a:spcPts val="1001"/>
              </a:spcBef>
            </a:pPr>
            <a:endParaRPr lang="el-GR" sz="2200" b="0" strike="noStrike" spc="-1" dirty="0">
              <a:latin typeface="Arial"/>
            </a:endParaRPr>
          </a:p>
          <a:p>
            <a:pPr algn="ctr">
              <a:lnSpc>
                <a:spcPct val="120000"/>
              </a:lnSpc>
              <a:spcBef>
                <a:spcPts val="1001"/>
              </a:spcBef>
            </a:pPr>
            <a:r>
              <a:rPr lang="el-GR" sz="3000" b="0" strike="noStrike" cap="all" spc="-1" dirty="0" err="1">
                <a:solidFill>
                  <a:srgbClr val="808080"/>
                </a:solidFill>
                <a:latin typeface="Tw Cen MT"/>
              </a:rPr>
              <a:t>Ονομα</a:t>
            </a:r>
            <a:r>
              <a:rPr lang="el-GR" sz="3000" b="0" strike="noStrike" cap="all" spc="-1" dirty="0">
                <a:solidFill>
                  <a:srgbClr val="808080"/>
                </a:solidFill>
                <a:latin typeface="Tw Cen MT"/>
              </a:rPr>
              <a:t> </a:t>
            </a:r>
            <a:r>
              <a:rPr lang="el-GR" sz="3000" b="0" strike="noStrike" cap="all" spc="-1" dirty="0" err="1">
                <a:solidFill>
                  <a:srgbClr val="808080"/>
                </a:solidFill>
                <a:latin typeface="Tw Cen MT"/>
              </a:rPr>
              <a:t>ομαδασ</a:t>
            </a:r>
            <a:r>
              <a:rPr lang="el-GR" sz="3000" b="0" strike="noStrike" cap="all" spc="-1" dirty="0">
                <a:solidFill>
                  <a:srgbClr val="808080"/>
                </a:solidFill>
                <a:latin typeface="Tw Cen MT"/>
              </a:rPr>
              <a:t>: </a:t>
            </a:r>
            <a:r>
              <a:rPr lang="el-GR" sz="3000" b="1" strike="noStrike" cap="all" spc="-1" dirty="0" smtClean="0">
                <a:solidFill>
                  <a:srgbClr val="808080"/>
                </a:solidFill>
                <a:latin typeface="Tw Cen MT"/>
              </a:rPr>
              <a:t>“</a:t>
            </a:r>
            <a:r>
              <a:rPr lang="en-US" sz="3000" b="1" strike="noStrike" cap="all" spc="-1" dirty="0" err="1" smtClean="0">
                <a:solidFill>
                  <a:srgbClr val="808080"/>
                </a:solidFill>
                <a:latin typeface="Tw Cen MT"/>
              </a:rPr>
              <a:t>wolfmen</a:t>
            </a:r>
            <a:r>
              <a:rPr lang="el-GR" sz="3000" b="1" strike="noStrike" cap="all" spc="-1" dirty="0" smtClean="0">
                <a:solidFill>
                  <a:srgbClr val="808080"/>
                </a:solidFill>
                <a:latin typeface="Tw Cen MT"/>
              </a:rPr>
              <a:t>”</a:t>
            </a:r>
            <a:endParaRPr lang="el-GR" sz="3000" b="0" strike="noStrike" spc="-1" dirty="0">
              <a:latin typeface="Arial"/>
            </a:endParaRPr>
          </a:p>
        </p:txBody>
      </p:sp>
      <p:sp>
        <p:nvSpPr>
          <p:cNvPr id="132" name="CustomShape 3"/>
          <p:cNvSpPr/>
          <p:nvPr/>
        </p:nvSpPr>
        <p:spPr>
          <a:xfrm>
            <a:off x="721800" y="1316160"/>
            <a:ext cx="11052720" cy="1186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l-GR" sz="3600" b="0" strike="noStrike" spc="-1" dirty="0">
                <a:solidFill>
                  <a:schemeClr val="accent2"/>
                </a:solidFill>
                <a:latin typeface="Tw Cen MT"/>
              </a:rPr>
              <a:t>8/Θ ΠΕΙΡΑΜΑΤΙΚΟ ΔΗΜΟΤΙΚΟ ΠΑΝΕΠΙΣΤΗΜΙΟΥ ΠΑΤΡΩΝ</a:t>
            </a:r>
            <a:endParaRPr lang="el-GR" sz="3600" b="0" strike="noStrike" spc="-1" dirty="0">
              <a:solidFill>
                <a:schemeClr val="accent2"/>
              </a:solidFill>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 name="TextShape 1"/>
          <p:cNvSpPr txBox="1"/>
          <p:nvPr/>
        </p:nvSpPr>
        <p:spPr>
          <a:xfrm>
            <a:off x="913680" y="618480"/>
            <a:ext cx="10364040" cy="479160"/>
          </a:xfrm>
          <a:prstGeom prst="rect">
            <a:avLst/>
          </a:prstGeom>
          <a:noFill/>
          <a:ln>
            <a:noFill/>
          </a:ln>
        </p:spPr>
        <p:txBody>
          <a:bodyPr lIns="0" tIns="0" rIns="0" bIns="0"/>
          <a:lstStyle/>
          <a:p>
            <a:pPr algn="ctr">
              <a:lnSpc>
                <a:spcPct val="90000"/>
              </a:lnSpc>
            </a:pPr>
            <a:r>
              <a:rPr lang="en-US" sz="3600" b="1" strike="noStrike" cap="all" spc="-1" dirty="0">
                <a:solidFill>
                  <a:schemeClr val="accent2"/>
                </a:solidFill>
                <a:latin typeface="Tw Cen MT"/>
              </a:rPr>
              <a:t>Η ΔΙΑΔΙΚΑΣΙΑ</a:t>
            </a:r>
            <a:endParaRPr lang="en-US" sz="3600" b="1" strike="noStrike" cap="all" spc="-1" dirty="0">
              <a:solidFill>
                <a:schemeClr val="accent2"/>
              </a:solidFill>
              <a:latin typeface="Tw Cen MT"/>
              <a:ea typeface="Noto Sans CJK SC"/>
            </a:endParaRPr>
          </a:p>
        </p:txBody>
      </p:sp>
      <p:pic>
        <p:nvPicPr>
          <p:cNvPr id="4" name="Εικόνα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6482" y="1324154"/>
            <a:ext cx="5441399" cy="4071667"/>
          </a:xfrm>
          <a:prstGeom prst="rect">
            <a:avLst/>
          </a:prstGeom>
        </p:spPr>
      </p:pic>
      <p:pic>
        <p:nvPicPr>
          <p:cNvPr id="6" name="Εικόνα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40409" y="1324154"/>
            <a:ext cx="5441398" cy="4071667"/>
          </a:xfrm>
          <a:prstGeom prst="rect">
            <a:avLst/>
          </a:prstGeom>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 name="TextShape 1"/>
          <p:cNvSpPr txBox="1"/>
          <p:nvPr/>
        </p:nvSpPr>
        <p:spPr>
          <a:xfrm>
            <a:off x="0" y="794958"/>
            <a:ext cx="10364040" cy="479160"/>
          </a:xfrm>
          <a:prstGeom prst="rect">
            <a:avLst/>
          </a:prstGeom>
          <a:noFill/>
          <a:ln>
            <a:noFill/>
          </a:ln>
        </p:spPr>
        <p:txBody>
          <a:bodyPr lIns="0" tIns="0" rIns="0" bIns="0"/>
          <a:lstStyle/>
          <a:p>
            <a:pPr algn="ctr">
              <a:lnSpc>
                <a:spcPct val="90000"/>
              </a:lnSpc>
            </a:pPr>
            <a:r>
              <a:rPr lang="el-GR" sz="3600" b="1" cap="all" spc="-1" dirty="0" smtClean="0">
                <a:solidFill>
                  <a:schemeClr val="accent2"/>
                </a:solidFill>
                <a:latin typeface="Tw Cen MT"/>
              </a:rPr>
              <a:t>Ο ΚΩΔΙΚΑΣ ΣΕ </a:t>
            </a:r>
            <a:r>
              <a:rPr lang="en-US" sz="3600" b="1" cap="all" spc="-1" dirty="0" smtClean="0">
                <a:solidFill>
                  <a:schemeClr val="accent2"/>
                </a:solidFill>
                <a:latin typeface="Tw Cen MT"/>
              </a:rPr>
              <a:t>EDSCRATCH</a:t>
            </a:r>
            <a:r>
              <a:rPr lang="el-GR" sz="3600" b="1" cap="all" spc="-1" dirty="0" smtClean="0">
                <a:solidFill>
                  <a:schemeClr val="accent2"/>
                </a:solidFill>
                <a:latin typeface="Tw Cen MT"/>
              </a:rPr>
              <a:t> για τον </a:t>
            </a:r>
            <a:r>
              <a:rPr lang="en-US" sz="3600" b="1" cap="all" spc="-1" dirty="0" err="1" smtClean="0">
                <a:solidFill>
                  <a:schemeClr val="accent2"/>
                </a:solidFill>
                <a:latin typeface="Tw Cen MT"/>
              </a:rPr>
              <a:t>eddigger</a:t>
            </a:r>
            <a:endParaRPr lang="en-US" sz="3600" b="1" strike="noStrike" cap="all" spc="-1" dirty="0">
              <a:solidFill>
                <a:schemeClr val="accent2"/>
              </a:solidFill>
              <a:latin typeface="Tw Cen MT"/>
              <a:ea typeface="Noto Sans CJK SC"/>
            </a:endParaRPr>
          </a:p>
        </p:txBody>
      </p:sp>
      <p:pic>
        <p:nvPicPr>
          <p:cNvPr id="3" name="Εικόνα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2168" y="1450597"/>
            <a:ext cx="10550883" cy="4080408"/>
          </a:xfrm>
          <a:prstGeom prst="rect">
            <a:avLst/>
          </a:prstGeom>
        </p:spPr>
      </p:pic>
      <p:graphicFrame>
        <p:nvGraphicFramePr>
          <p:cNvPr id="4" name="Αντικείμενο 3"/>
          <p:cNvGraphicFramePr>
            <a:graphicFrameLocks noChangeAspect="1"/>
          </p:cNvGraphicFramePr>
          <p:nvPr>
            <p:extLst>
              <p:ext uri="{D42A27DB-BD31-4B8C-83A1-F6EECF244321}">
                <p14:modId xmlns:p14="http://schemas.microsoft.com/office/powerpoint/2010/main" val="503447989"/>
              </p:ext>
            </p:extLst>
          </p:nvPr>
        </p:nvGraphicFramePr>
        <p:xfrm>
          <a:off x="1246427" y="5883963"/>
          <a:ext cx="1367441" cy="768532"/>
        </p:xfrm>
        <a:graphic>
          <a:graphicData uri="http://schemas.openxmlformats.org/presentationml/2006/ole">
            <mc:AlternateContent xmlns:mc="http://schemas.openxmlformats.org/markup-compatibility/2006">
              <mc:Choice xmlns:v="urn:schemas-microsoft-com:vml" Requires="v">
                <p:oleObj spid="_x0000_s1037" name="Packager Shell Object" showAsIcon="1" r:id="rId4" imgW="1037160" imgH="582120" progId="Package">
                  <p:embed/>
                </p:oleObj>
              </mc:Choice>
              <mc:Fallback>
                <p:oleObj name="Packager Shell Object" showAsIcon="1" r:id="rId4" imgW="1037160" imgH="582120" progId="Package">
                  <p:embed/>
                  <p:pic>
                    <p:nvPicPr>
                      <p:cNvPr id="0" name=""/>
                      <p:cNvPicPr/>
                      <p:nvPr/>
                    </p:nvPicPr>
                    <p:blipFill>
                      <a:blip r:embed="rId5"/>
                      <a:stretch>
                        <a:fillRect/>
                      </a:stretch>
                    </p:blipFill>
                    <p:spPr>
                      <a:xfrm>
                        <a:off x="1246427" y="5883963"/>
                        <a:ext cx="1367441" cy="768532"/>
                      </a:xfrm>
                      <a:prstGeom prst="rect">
                        <a:avLst/>
                      </a:prstGeom>
                    </p:spPr>
                  </p:pic>
                </p:oleObj>
              </mc:Fallback>
            </mc:AlternateContent>
          </a:graphicData>
        </a:graphic>
      </p:graphicFrame>
    </p:spTree>
    <p:extLst>
      <p:ext uri="{BB962C8B-B14F-4D97-AF65-F5344CB8AC3E}">
        <p14:creationId xmlns:p14="http://schemas.microsoft.com/office/powerpoint/2010/main" val="2733988808"/>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 name="TextShape 1"/>
          <p:cNvSpPr txBox="1"/>
          <p:nvPr/>
        </p:nvSpPr>
        <p:spPr>
          <a:xfrm>
            <a:off x="0" y="721997"/>
            <a:ext cx="10364040" cy="479160"/>
          </a:xfrm>
          <a:prstGeom prst="rect">
            <a:avLst/>
          </a:prstGeom>
          <a:noFill/>
          <a:ln>
            <a:noFill/>
          </a:ln>
        </p:spPr>
        <p:txBody>
          <a:bodyPr lIns="0" tIns="0" rIns="0" bIns="0"/>
          <a:lstStyle/>
          <a:p>
            <a:pPr algn="ctr">
              <a:lnSpc>
                <a:spcPct val="90000"/>
              </a:lnSpc>
            </a:pPr>
            <a:r>
              <a:rPr lang="el-GR" sz="3600" b="1" cap="all" spc="-1" dirty="0" smtClean="0">
                <a:solidFill>
                  <a:schemeClr val="accent2"/>
                </a:solidFill>
                <a:latin typeface="Tw Cen MT"/>
              </a:rPr>
              <a:t>Ο ΚΩΔΙΚΑΣ </a:t>
            </a:r>
            <a:r>
              <a:rPr lang="el-GR" sz="3600" b="1" cap="all" spc="-1" dirty="0" err="1">
                <a:solidFill>
                  <a:schemeClr val="accent2"/>
                </a:solidFill>
                <a:latin typeface="Tw Cen MT"/>
              </a:rPr>
              <a:t>μ</a:t>
            </a:r>
            <a:r>
              <a:rPr lang="el-GR" sz="3600" b="1" cap="all" spc="-1" dirty="0" err="1" smtClean="0">
                <a:solidFill>
                  <a:schemeClr val="accent2"/>
                </a:solidFill>
                <a:latin typeface="Tw Cen MT"/>
              </a:rPr>
              <a:t>Ε</a:t>
            </a:r>
            <a:r>
              <a:rPr lang="el-GR" sz="3600" b="1" cap="all" spc="-1" dirty="0" smtClean="0">
                <a:solidFill>
                  <a:schemeClr val="accent2"/>
                </a:solidFill>
                <a:latin typeface="Tw Cen MT"/>
              </a:rPr>
              <a:t> </a:t>
            </a:r>
            <a:r>
              <a:rPr lang="en-US" sz="3600" b="1" cap="all" spc="-1" dirty="0" smtClean="0">
                <a:solidFill>
                  <a:schemeClr val="accent2"/>
                </a:solidFill>
                <a:latin typeface="Tw Cen MT"/>
              </a:rPr>
              <a:t>barcodes </a:t>
            </a:r>
            <a:r>
              <a:rPr lang="el-GR" sz="3600" b="1" cap="all" spc="-1" dirty="0" smtClean="0">
                <a:solidFill>
                  <a:schemeClr val="accent2"/>
                </a:solidFill>
                <a:latin typeface="Tw Cen MT"/>
              </a:rPr>
              <a:t>για το </a:t>
            </a:r>
            <a:r>
              <a:rPr lang="en-US" sz="3600" b="1" cap="all" spc="-1" dirty="0" err="1" smtClean="0">
                <a:solidFill>
                  <a:schemeClr val="accent2"/>
                </a:solidFill>
                <a:latin typeface="Tw Cen MT"/>
              </a:rPr>
              <a:t>eddigger</a:t>
            </a:r>
            <a:endParaRPr lang="en-US" sz="3600" b="1" strike="noStrike" cap="all" spc="-1" dirty="0">
              <a:solidFill>
                <a:schemeClr val="accent2"/>
              </a:solidFill>
              <a:latin typeface="Tw Cen MT"/>
              <a:ea typeface="Noto Sans CJK SC"/>
            </a:endParaRPr>
          </a:p>
        </p:txBody>
      </p:sp>
      <p:pic>
        <p:nvPicPr>
          <p:cNvPr id="2" name="Εικόνα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15396" y="1752366"/>
            <a:ext cx="5843081" cy="4530318"/>
          </a:xfrm>
          <a:prstGeom prst="rect">
            <a:avLst/>
          </a:prstGeom>
        </p:spPr>
      </p:pic>
    </p:spTree>
    <p:extLst>
      <p:ext uri="{BB962C8B-B14F-4D97-AF65-F5344CB8AC3E}">
        <p14:creationId xmlns:p14="http://schemas.microsoft.com/office/powerpoint/2010/main" val="542271709"/>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 name="TextShape 1"/>
          <p:cNvSpPr txBox="1"/>
          <p:nvPr/>
        </p:nvSpPr>
        <p:spPr>
          <a:xfrm>
            <a:off x="571406" y="124689"/>
            <a:ext cx="10364040" cy="695335"/>
          </a:xfrm>
          <a:prstGeom prst="rect">
            <a:avLst/>
          </a:prstGeom>
          <a:noFill/>
          <a:ln>
            <a:noFill/>
          </a:ln>
        </p:spPr>
        <p:txBody>
          <a:bodyPr lIns="0" tIns="0" rIns="0" bIns="0" anchor="ctr"/>
          <a:lstStyle/>
          <a:p>
            <a:pPr algn="ctr">
              <a:lnSpc>
                <a:spcPct val="90000"/>
              </a:lnSpc>
            </a:pPr>
            <a:r>
              <a:rPr lang="en-US" sz="1800" b="0" strike="noStrike" spc="-1" dirty="0">
                <a:solidFill>
                  <a:schemeClr val="accent2"/>
                </a:solidFill>
                <a:latin typeface="Tw Cen MT"/>
              </a:rPr>
              <a:t>  </a:t>
            </a:r>
            <a:r>
              <a:rPr lang="en-US" sz="3600" b="1" strike="noStrike" cap="all" spc="-1" dirty="0">
                <a:solidFill>
                  <a:schemeClr val="accent2"/>
                </a:solidFill>
                <a:latin typeface="Tw Cen MT"/>
              </a:rPr>
              <a:t>ΤΟ ΑΠΟΤΕΛΕΣΜΑ</a:t>
            </a:r>
            <a:endParaRPr lang="en-US" sz="3600" b="0" strike="noStrike" spc="-1" dirty="0">
              <a:solidFill>
                <a:schemeClr val="accent2"/>
              </a:solidFill>
              <a:latin typeface="Tw Cen MT"/>
            </a:endParaRPr>
          </a:p>
        </p:txBody>
      </p:sp>
      <p:pic>
        <p:nvPicPr>
          <p:cNvPr id="2" name="Εικόνα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65630" y="820024"/>
            <a:ext cx="7975592" cy="5967943"/>
          </a:xfrm>
          <a:prstGeom prst="rect">
            <a:avLst/>
          </a:prstGeom>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 name="TextShape 1"/>
          <p:cNvSpPr txBox="1"/>
          <p:nvPr/>
        </p:nvSpPr>
        <p:spPr>
          <a:xfrm>
            <a:off x="571406" y="124689"/>
            <a:ext cx="10364040" cy="695335"/>
          </a:xfrm>
          <a:prstGeom prst="rect">
            <a:avLst/>
          </a:prstGeom>
          <a:noFill/>
          <a:ln>
            <a:noFill/>
          </a:ln>
        </p:spPr>
        <p:txBody>
          <a:bodyPr lIns="0" tIns="0" rIns="0" bIns="0" anchor="ctr"/>
          <a:lstStyle/>
          <a:p>
            <a:pPr algn="ctr">
              <a:lnSpc>
                <a:spcPct val="90000"/>
              </a:lnSpc>
            </a:pPr>
            <a:r>
              <a:rPr lang="en-US" sz="1800" b="0" strike="noStrike" spc="-1" dirty="0">
                <a:solidFill>
                  <a:schemeClr val="accent2"/>
                </a:solidFill>
                <a:latin typeface="Tw Cen MT"/>
              </a:rPr>
              <a:t>  </a:t>
            </a:r>
            <a:r>
              <a:rPr lang="en-US" sz="3600" b="1" strike="noStrike" cap="all" spc="-1" dirty="0">
                <a:solidFill>
                  <a:schemeClr val="accent2"/>
                </a:solidFill>
                <a:latin typeface="Tw Cen MT"/>
              </a:rPr>
              <a:t>ΤΟ ΑΠΟΤΕΛΕΣΜΑ</a:t>
            </a:r>
            <a:endParaRPr lang="en-US" sz="3600" b="0" strike="noStrike" spc="-1" dirty="0">
              <a:solidFill>
                <a:schemeClr val="accent2"/>
              </a:solidFill>
              <a:latin typeface="Tw Cen MT"/>
            </a:endParaRPr>
          </a:p>
        </p:txBody>
      </p:sp>
      <p:pic>
        <p:nvPicPr>
          <p:cNvPr id="4" name="Εικόνα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4041" y="1390949"/>
            <a:ext cx="5715278" cy="4276605"/>
          </a:xfrm>
          <a:prstGeom prst="rect">
            <a:avLst/>
          </a:prstGeom>
        </p:spPr>
      </p:pic>
      <p:pic>
        <p:nvPicPr>
          <p:cNvPr id="5" name="Εικόνα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89319" y="1390949"/>
            <a:ext cx="5715278" cy="4276605"/>
          </a:xfrm>
          <a:prstGeom prst="rect">
            <a:avLst/>
          </a:prstGeom>
        </p:spPr>
      </p:pic>
    </p:spTree>
    <p:extLst>
      <p:ext uri="{BB962C8B-B14F-4D97-AF65-F5344CB8AC3E}">
        <p14:creationId xmlns:p14="http://schemas.microsoft.com/office/powerpoint/2010/main" val="3071338850"/>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 name="TextShape 1"/>
          <p:cNvSpPr txBox="1"/>
          <p:nvPr/>
        </p:nvSpPr>
        <p:spPr>
          <a:xfrm>
            <a:off x="571406" y="124689"/>
            <a:ext cx="10364040" cy="695335"/>
          </a:xfrm>
          <a:prstGeom prst="rect">
            <a:avLst/>
          </a:prstGeom>
          <a:noFill/>
          <a:ln>
            <a:noFill/>
          </a:ln>
        </p:spPr>
        <p:txBody>
          <a:bodyPr lIns="0" tIns="0" rIns="0" bIns="0" anchor="ctr"/>
          <a:lstStyle/>
          <a:p>
            <a:pPr algn="ctr">
              <a:lnSpc>
                <a:spcPct val="90000"/>
              </a:lnSpc>
            </a:pPr>
            <a:r>
              <a:rPr lang="en-US" sz="1800" b="0" strike="noStrike" spc="-1" dirty="0">
                <a:solidFill>
                  <a:schemeClr val="accent2"/>
                </a:solidFill>
                <a:latin typeface="Tw Cen MT"/>
              </a:rPr>
              <a:t>  </a:t>
            </a:r>
            <a:r>
              <a:rPr lang="en-US" sz="3600" b="1" strike="noStrike" cap="all" spc="-1" dirty="0">
                <a:solidFill>
                  <a:schemeClr val="accent2"/>
                </a:solidFill>
                <a:latin typeface="Tw Cen MT"/>
              </a:rPr>
              <a:t>ΤΟ ΑΠΟΤΕΛΕΣΜΑ</a:t>
            </a:r>
            <a:endParaRPr lang="en-US" sz="3600" b="0" strike="noStrike" spc="-1" dirty="0">
              <a:solidFill>
                <a:schemeClr val="accent2"/>
              </a:solidFill>
              <a:latin typeface="Tw Cen MT"/>
            </a:endParaRPr>
          </a:p>
        </p:txBody>
      </p:sp>
      <p:pic>
        <p:nvPicPr>
          <p:cNvPr id="2" name="Εικόνα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24017" y="820024"/>
            <a:ext cx="7561524" cy="5658106"/>
          </a:xfrm>
          <a:prstGeom prst="rect">
            <a:avLst/>
          </a:prstGeom>
        </p:spPr>
      </p:pic>
    </p:spTree>
    <p:extLst>
      <p:ext uri="{BB962C8B-B14F-4D97-AF65-F5344CB8AC3E}">
        <p14:creationId xmlns:p14="http://schemas.microsoft.com/office/powerpoint/2010/main" val="759693437"/>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 name="TextShape 1"/>
          <p:cNvSpPr txBox="1"/>
          <p:nvPr/>
        </p:nvSpPr>
        <p:spPr>
          <a:xfrm>
            <a:off x="913680" y="618480"/>
            <a:ext cx="10364040" cy="1595880"/>
          </a:xfrm>
          <a:prstGeom prst="rect">
            <a:avLst/>
          </a:prstGeom>
          <a:noFill/>
          <a:ln>
            <a:noFill/>
          </a:ln>
        </p:spPr>
        <p:txBody>
          <a:bodyPr lIns="0" tIns="0" rIns="0" bIns="0" anchor="ctr"/>
          <a:lstStyle/>
          <a:p>
            <a:pPr algn="ctr">
              <a:lnSpc>
                <a:spcPct val="90000"/>
              </a:lnSpc>
            </a:pPr>
            <a:r>
              <a:rPr lang="en-US" sz="1800" b="0" strike="noStrike" spc="-1" dirty="0">
                <a:solidFill>
                  <a:schemeClr val="accent2"/>
                </a:solidFill>
                <a:latin typeface="Tw Cen MT"/>
              </a:rPr>
              <a:t>  </a:t>
            </a:r>
            <a:r>
              <a:rPr lang="en-US" sz="3600" b="1" strike="noStrike" cap="all" spc="-1" dirty="0">
                <a:solidFill>
                  <a:schemeClr val="accent2"/>
                </a:solidFill>
                <a:latin typeface="Tw Cen MT"/>
              </a:rPr>
              <a:t>ΤΟ ΑΠΟΤΕΛΕΣΜΑ</a:t>
            </a:r>
            <a:endParaRPr lang="en-US" sz="3600" b="0" strike="noStrike" spc="-1" dirty="0">
              <a:solidFill>
                <a:schemeClr val="accent2"/>
              </a:solidFill>
              <a:latin typeface="Tw Cen MT"/>
            </a:endParaRPr>
          </a:p>
        </p:txBody>
      </p:sp>
      <p:sp>
        <p:nvSpPr>
          <p:cNvPr id="154" name="TextShape 2"/>
          <p:cNvSpPr txBox="1"/>
          <p:nvPr/>
        </p:nvSpPr>
        <p:spPr>
          <a:xfrm>
            <a:off x="1061679" y="3248382"/>
            <a:ext cx="9031225" cy="639000"/>
          </a:xfrm>
          <a:prstGeom prst="rect">
            <a:avLst/>
          </a:prstGeom>
          <a:noFill/>
          <a:ln>
            <a:noFill/>
          </a:ln>
        </p:spPr>
        <p:txBody>
          <a:bodyPr lIns="0" tIns="0" rIns="0" bIns="0"/>
          <a:lstStyle/>
          <a:p>
            <a:pPr algn="ctr">
              <a:lnSpc>
                <a:spcPct val="90000"/>
              </a:lnSpc>
            </a:pPr>
            <a:r>
              <a:rPr lang="en-US" sz="4800" dirty="0">
                <a:hlinkClick r:id="rId2"/>
              </a:rPr>
              <a:t>https://youtu.be/-</a:t>
            </a:r>
            <a:r>
              <a:rPr lang="en-US" sz="4800" dirty="0" smtClean="0">
                <a:hlinkClick r:id="rId2"/>
              </a:rPr>
              <a:t>SugK3HHh54</a:t>
            </a:r>
            <a:endParaRPr lang="el-GR" sz="4800" dirty="0" smtClean="0"/>
          </a:p>
          <a:p>
            <a:pPr algn="ctr">
              <a:lnSpc>
                <a:spcPct val="90000"/>
              </a:lnSpc>
            </a:pPr>
            <a:endParaRPr lang="en-US" sz="2400" b="0" strike="noStrike" spc="-1" dirty="0">
              <a:latin typeface="Tw Cen MT"/>
              <a:ea typeface="Noto Sans CJK SC"/>
            </a:endParaRPr>
          </a:p>
        </p:txBody>
      </p:sp>
    </p:spTree>
    <p:extLst>
      <p:ext uri="{BB962C8B-B14F-4D97-AF65-F5344CB8AC3E}">
        <p14:creationId xmlns:p14="http://schemas.microsoft.com/office/powerpoint/2010/main" val="744622121"/>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 name="TextShape 2"/>
          <p:cNvSpPr txBox="1"/>
          <p:nvPr/>
        </p:nvSpPr>
        <p:spPr>
          <a:xfrm>
            <a:off x="6077520" y="3381480"/>
            <a:ext cx="180720" cy="232560"/>
          </a:xfrm>
          <a:prstGeom prst="rect">
            <a:avLst/>
          </a:prstGeom>
          <a:noFill/>
          <a:ln>
            <a:noFill/>
          </a:ln>
        </p:spPr>
      </p:sp>
      <p:sp>
        <p:nvSpPr>
          <p:cNvPr id="2" name="Ορθογώνιο 1"/>
          <p:cNvSpPr/>
          <p:nvPr/>
        </p:nvSpPr>
        <p:spPr>
          <a:xfrm>
            <a:off x="1155941" y="2336767"/>
            <a:ext cx="9346930" cy="3785652"/>
          </a:xfrm>
          <a:prstGeom prst="rect">
            <a:avLst/>
          </a:prstGeom>
        </p:spPr>
        <p:txBody>
          <a:bodyPr wrap="square">
            <a:spAutoFit/>
          </a:bodyPr>
          <a:lstStyle/>
          <a:p>
            <a:endParaRPr lang="el-GR" sz="4000" dirty="0"/>
          </a:p>
          <a:p>
            <a:r>
              <a:rPr lang="en-US" sz="4000" dirty="0">
                <a:hlinkClick r:id="rId2"/>
              </a:rPr>
              <a:t>https://</a:t>
            </a:r>
            <a:r>
              <a:rPr lang="en-US" sz="4000" dirty="0" smtClean="0">
                <a:hlinkClick r:id="rId2"/>
              </a:rPr>
              <a:t>drive.google.com/drive/folders/1OB01MEwmNZ5U0qyHV2XETXj_l6-O139Q?usp=sharing</a:t>
            </a:r>
            <a:endParaRPr lang="el-GR" sz="4000" dirty="0" smtClean="0"/>
          </a:p>
          <a:p>
            <a:endParaRPr lang="el-GR" sz="4000" dirty="0" smtClean="0"/>
          </a:p>
          <a:p>
            <a:endParaRPr lang="el-GR" sz="4000" dirty="0"/>
          </a:p>
        </p:txBody>
      </p:sp>
      <p:sp>
        <p:nvSpPr>
          <p:cNvPr id="5" name="TextShape 1"/>
          <p:cNvSpPr txBox="1"/>
          <p:nvPr/>
        </p:nvSpPr>
        <p:spPr>
          <a:xfrm>
            <a:off x="913680" y="618480"/>
            <a:ext cx="10364040" cy="1595880"/>
          </a:xfrm>
          <a:prstGeom prst="rect">
            <a:avLst/>
          </a:prstGeom>
          <a:noFill/>
          <a:ln>
            <a:noFill/>
          </a:ln>
        </p:spPr>
        <p:txBody>
          <a:bodyPr lIns="0" tIns="0" rIns="0" bIns="0" anchor="ctr"/>
          <a:lstStyle/>
          <a:p>
            <a:pPr algn="ctr">
              <a:lnSpc>
                <a:spcPct val="90000"/>
              </a:lnSpc>
            </a:pPr>
            <a:r>
              <a:rPr lang="en-US" sz="1800" b="0" strike="noStrike" spc="-1" dirty="0">
                <a:solidFill>
                  <a:schemeClr val="accent2"/>
                </a:solidFill>
                <a:latin typeface="Tw Cen MT"/>
              </a:rPr>
              <a:t>  </a:t>
            </a:r>
            <a:r>
              <a:rPr lang="en-US" sz="3600" b="1" strike="noStrike" cap="all" spc="-1" dirty="0" smtClean="0">
                <a:solidFill>
                  <a:schemeClr val="accent2"/>
                </a:solidFill>
                <a:latin typeface="Tw Cen MT"/>
              </a:rPr>
              <a:t>ΤΟ </a:t>
            </a:r>
            <a:r>
              <a:rPr lang="el-GR" sz="3600" b="1" strike="noStrike" cap="all" spc="-1" dirty="0" err="1" smtClean="0">
                <a:solidFill>
                  <a:schemeClr val="accent2"/>
                </a:solidFill>
                <a:latin typeface="Tw Cen MT"/>
              </a:rPr>
              <a:t>υλικο</a:t>
            </a:r>
            <a:r>
              <a:rPr lang="el-GR" sz="3600" b="1" strike="noStrike" cap="all" spc="-1" dirty="0" smtClean="0">
                <a:solidFill>
                  <a:schemeClr val="accent2"/>
                </a:solidFill>
                <a:latin typeface="Tw Cen MT"/>
              </a:rPr>
              <a:t> </a:t>
            </a:r>
            <a:r>
              <a:rPr lang="el-GR" sz="3600" b="1" strike="noStrike" cap="all" spc="-1" dirty="0" err="1" smtClean="0">
                <a:solidFill>
                  <a:schemeClr val="accent2"/>
                </a:solidFill>
                <a:latin typeface="Tw Cen MT"/>
              </a:rPr>
              <a:t>μασ</a:t>
            </a:r>
            <a:endParaRPr lang="en-US" sz="3600" b="0" strike="noStrike" spc="-1" dirty="0">
              <a:solidFill>
                <a:schemeClr val="accent2"/>
              </a:solidFill>
              <a:latin typeface="Tw Cen MT"/>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 name="TextShape 2"/>
          <p:cNvSpPr txBox="1"/>
          <p:nvPr/>
        </p:nvSpPr>
        <p:spPr>
          <a:xfrm>
            <a:off x="6077520" y="3381480"/>
            <a:ext cx="180720" cy="232560"/>
          </a:xfrm>
          <a:prstGeom prst="rect">
            <a:avLst/>
          </a:prstGeom>
          <a:noFill/>
          <a:ln>
            <a:noFill/>
          </a:ln>
        </p:spPr>
      </p:sp>
      <p:sp>
        <p:nvSpPr>
          <p:cNvPr id="5" name="TextShape 1"/>
          <p:cNvSpPr txBox="1"/>
          <p:nvPr/>
        </p:nvSpPr>
        <p:spPr>
          <a:xfrm>
            <a:off x="913680" y="618479"/>
            <a:ext cx="10364040" cy="5491375"/>
          </a:xfrm>
          <a:prstGeom prst="rect">
            <a:avLst/>
          </a:prstGeom>
          <a:noFill/>
          <a:ln>
            <a:noFill/>
          </a:ln>
        </p:spPr>
        <p:txBody>
          <a:bodyPr lIns="0" tIns="0" rIns="0" bIns="0" anchor="ctr"/>
          <a:lstStyle/>
          <a:p>
            <a:pPr algn="ctr">
              <a:lnSpc>
                <a:spcPct val="90000"/>
              </a:lnSpc>
            </a:pPr>
            <a:r>
              <a:rPr lang="el-GR" sz="6000" b="0" strike="noStrike" spc="-1" dirty="0" smtClean="0">
                <a:solidFill>
                  <a:schemeClr val="accent1"/>
                </a:solidFill>
                <a:latin typeface="Sylfaen" panose="010A0502050306030303" pitchFamily="18" charset="0"/>
              </a:rPr>
              <a:t>Σας ευχαριστούμε πολύ!</a:t>
            </a:r>
            <a:endParaRPr lang="en-US" sz="6000" b="0" strike="noStrike" spc="-1" dirty="0">
              <a:solidFill>
                <a:schemeClr val="accent1"/>
              </a:solidFill>
              <a:latin typeface="Sylfaen" panose="010A0502050306030303" pitchFamily="18" charset="0"/>
            </a:endParaRPr>
          </a:p>
        </p:txBody>
      </p:sp>
    </p:spTree>
    <p:extLst>
      <p:ext uri="{BB962C8B-B14F-4D97-AF65-F5344CB8AC3E}">
        <p14:creationId xmlns:p14="http://schemas.microsoft.com/office/powerpoint/2010/main" val="1409469932"/>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TextShape 1"/>
          <p:cNvSpPr txBox="1"/>
          <p:nvPr/>
        </p:nvSpPr>
        <p:spPr>
          <a:xfrm>
            <a:off x="929880" y="345960"/>
            <a:ext cx="10364040" cy="1595880"/>
          </a:xfrm>
          <a:prstGeom prst="rect">
            <a:avLst/>
          </a:prstGeom>
          <a:noFill/>
          <a:ln>
            <a:noFill/>
          </a:ln>
        </p:spPr>
        <p:txBody>
          <a:bodyPr anchor="ctr"/>
          <a:lstStyle/>
          <a:p>
            <a:pPr algn="ctr">
              <a:lnSpc>
                <a:spcPct val="90000"/>
              </a:lnSpc>
            </a:pPr>
            <a:r>
              <a:rPr lang="en-US" sz="3600" b="1" strike="noStrike" cap="all" spc="-1" dirty="0">
                <a:solidFill>
                  <a:schemeClr val="accent2"/>
                </a:solidFill>
                <a:latin typeface="Tw Cen MT"/>
              </a:rPr>
              <a:t>ΣΚΟΠΟΣ </a:t>
            </a:r>
            <a:r>
              <a:rPr lang="en-US" sz="3600" b="1" strike="noStrike" cap="all" spc="-1" dirty="0" err="1">
                <a:solidFill>
                  <a:schemeClr val="accent2"/>
                </a:solidFill>
                <a:latin typeface="Tw Cen MT"/>
              </a:rPr>
              <a:t>ΚΑΤΑΣΚΕΥΗς</a:t>
            </a:r>
            <a:endParaRPr lang="en-US" sz="3600" b="0" strike="noStrike" spc="-1" dirty="0">
              <a:solidFill>
                <a:schemeClr val="accent2"/>
              </a:solidFill>
              <a:latin typeface="Tw Cen MT"/>
            </a:endParaRPr>
          </a:p>
        </p:txBody>
      </p:sp>
      <p:sp>
        <p:nvSpPr>
          <p:cNvPr id="134" name="TextShape 2"/>
          <p:cNvSpPr txBox="1"/>
          <p:nvPr/>
        </p:nvSpPr>
        <p:spPr>
          <a:xfrm>
            <a:off x="352800" y="1796760"/>
            <a:ext cx="11261160" cy="4748040"/>
          </a:xfrm>
          <a:prstGeom prst="rect">
            <a:avLst/>
          </a:prstGeom>
          <a:noFill/>
          <a:ln>
            <a:noFill/>
          </a:ln>
        </p:spPr>
        <p:txBody>
          <a:bodyPr>
            <a:normAutofit lnSpcReduction="10000"/>
          </a:bodyPr>
          <a:lstStyle/>
          <a:p>
            <a:pPr marL="228600" indent="-228240">
              <a:lnSpc>
                <a:spcPct val="120000"/>
              </a:lnSpc>
              <a:spcBef>
                <a:spcPts val="1001"/>
              </a:spcBef>
              <a:buClr>
                <a:srgbClr val="000000"/>
              </a:buClr>
              <a:buFont typeface="Arial"/>
              <a:buChar char="•"/>
            </a:pPr>
            <a:r>
              <a:rPr lang="el-GR" sz="2000" dirty="0"/>
              <a:t>Η ομάδα μας έχει «υιοθετήσει» την Β’ τάξη του δημοτικού σχολείου μας με σκοπό να λειτουργήσουμε ως μέντορες ώστε να υλοποιήσουμε από κοινού ένα διαθεματικό </a:t>
            </a:r>
            <a:r>
              <a:rPr lang="el-GR" sz="2000" dirty="0" err="1"/>
              <a:t>project</a:t>
            </a:r>
            <a:r>
              <a:rPr lang="el-GR" sz="2000" dirty="0"/>
              <a:t> με τίτλο </a:t>
            </a:r>
            <a:r>
              <a:rPr lang="el-GR" sz="2000" b="1" dirty="0"/>
              <a:t>«</a:t>
            </a:r>
            <a:r>
              <a:rPr lang="el-GR" sz="2000" b="1" dirty="0" err="1"/>
              <a:t>Κομποστοποίηση</a:t>
            </a:r>
            <a:r>
              <a:rPr lang="el-GR" sz="2000" b="1" dirty="0"/>
              <a:t> στην αγροτική παραγωγή»</a:t>
            </a:r>
            <a:r>
              <a:rPr lang="el-GR" sz="2000" dirty="0"/>
              <a:t>. Στόχος μας </a:t>
            </a:r>
            <a:r>
              <a:rPr lang="el-GR" sz="2000" dirty="0" smtClean="0"/>
              <a:t>ήταν </a:t>
            </a:r>
            <a:r>
              <a:rPr lang="el-GR" sz="2000" dirty="0"/>
              <a:t>να μελετήσουμε την </a:t>
            </a:r>
            <a:r>
              <a:rPr lang="el-GR" sz="2000" dirty="0" err="1"/>
              <a:t>κομποστοποίηση</a:t>
            </a:r>
            <a:r>
              <a:rPr lang="el-GR" sz="2000" dirty="0"/>
              <a:t> και να προτείνουμε τρόπους αξιοποίησης των αγροτικών αποβλήτων για την παραγωγή βιολογικών λιπασμάτων. </a:t>
            </a:r>
            <a:endParaRPr lang="el-GR" sz="2000" dirty="0" smtClean="0"/>
          </a:p>
          <a:p>
            <a:pPr marL="228600" indent="-228240">
              <a:lnSpc>
                <a:spcPct val="120000"/>
              </a:lnSpc>
              <a:spcBef>
                <a:spcPts val="1001"/>
              </a:spcBef>
              <a:buClr>
                <a:srgbClr val="000000"/>
              </a:buClr>
              <a:buFont typeface="Arial"/>
              <a:buChar char="•"/>
            </a:pPr>
            <a:r>
              <a:rPr lang="el-GR" sz="2000" dirty="0" smtClean="0"/>
              <a:t>Δημιουργήσαμε </a:t>
            </a:r>
            <a:r>
              <a:rPr lang="el-GR" sz="2000" dirty="0"/>
              <a:t>μια ρομποτική κατασκευή που </a:t>
            </a:r>
            <a:r>
              <a:rPr lang="el-GR" sz="2000" dirty="0" smtClean="0"/>
              <a:t>κινείται </a:t>
            </a:r>
            <a:r>
              <a:rPr lang="el-GR" sz="2000" dirty="0"/>
              <a:t>σε ένα αγρόκτημα και </a:t>
            </a:r>
            <a:r>
              <a:rPr lang="el-GR" sz="2000" dirty="0" smtClean="0"/>
              <a:t>συλλέγει </a:t>
            </a:r>
            <a:r>
              <a:rPr lang="el-GR" sz="2000" dirty="0"/>
              <a:t>τα ξερά χόρτα, κλαδιά και οτιδήποτε άλλο οργανικό υλικό. </a:t>
            </a:r>
            <a:r>
              <a:rPr lang="el-GR" sz="2000" dirty="0" smtClean="0"/>
              <a:t>Τα </a:t>
            </a:r>
            <a:r>
              <a:rPr lang="el-GR" sz="2000" dirty="0"/>
              <a:t>μεταφέρει στον </a:t>
            </a:r>
            <a:r>
              <a:rPr lang="el-GR" sz="2000" dirty="0" err="1"/>
              <a:t>κομποστοποιητή</a:t>
            </a:r>
            <a:r>
              <a:rPr lang="el-GR" sz="2000" dirty="0"/>
              <a:t> και το «</a:t>
            </a:r>
            <a:r>
              <a:rPr lang="el-GR" sz="2000" dirty="0" smtClean="0"/>
              <a:t>χώμα/</a:t>
            </a:r>
            <a:r>
              <a:rPr lang="el-GR" sz="2000" dirty="0" err="1" smtClean="0"/>
              <a:t>κομπόστ</a:t>
            </a:r>
            <a:r>
              <a:rPr lang="el-GR" sz="2000" dirty="0" smtClean="0"/>
              <a:t>» </a:t>
            </a:r>
            <a:r>
              <a:rPr lang="el-GR" sz="2000" dirty="0"/>
              <a:t>που </a:t>
            </a:r>
            <a:r>
              <a:rPr lang="el-GR" sz="2000" dirty="0" smtClean="0"/>
              <a:t>παράγεται </a:t>
            </a:r>
            <a:r>
              <a:rPr lang="el-GR" sz="2000" dirty="0"/>
              <a:t>από την </a:t>
            </a:r>
            <a:r>
              <a:rPr lang="el-GR" sz="2000" dirty="0" err="1"/>
              <a:t>κομποστοποίηση</a:t>
            </a:r>
            <a:r>
              <a:rPr lang="el-GR" sz="2000" dirty="0"/>
              <a:t> </a:t>
            </a:r>
            <a:r>
              <a:rPr lang="el-GR" sz="2000" dirty="0" smtClean="0"/>
              <a:t>χρησιμοποιείται </a:t>
            </a:r>
            <a:r>
              <a:rPr lang="el-GR" sz="2000" dirty="0"/>
              <a:t>ως φυσικό-βιολογικό λίπασμα στις καλλιέργειες. </a:t>
            </a:r>
            <a:endParaRPr lang="el-GR" sz="2000" dirty="0" smtClean="0"/>
          </a:p>
          <a:p>
            <a:pPr marL="228600" indent="-228240">
              <a:lnSpc>
                <a:spcPct val="120000"/>
              </a:lnSpc>
              <a:spcBef>
                <a:spcPts val="1001"/>
              </a:spcBef>
              <a:buClr>
                <a:srgbClr val="000000"/>
              </a:buClr>
              <a:buFont typeface="Arial"/>
              <a:buChar char="•"/>
            </a:pPr>
            <a:r>
              <a:rPr lang="el-GR" sz="2000" dirty="0" smtClean="0"/>
              <a:t>Με </a:t>
            </a:r>
            <a:r>
              <a:rPr lang="el-GR" sz="2000" dirty="0"/>
              <a:t>αυτό τον τρόπο </a:t>
            </a:r>
            <a:r>
              <a:rPr lang="el-GR" sz="2000" dirty="0" smtClean="0"/>
              <a:t>μάθαμε </a:t>
            </a:r>
            <a:r>
              <a:rPr lang="el-GR" sz="2000" dirty="0"/>
              <a:t>για την </a:t>
            </a:r>
            <a:r>
              <a:rPr lang="el-GR" sz="2000" dirty="0" err="1"/>
              <a:t>κομποστοποίηση</a:t>
            </a:r>
            <a:r>
              <a:rPr lang="el-GR" sz="2000" dirty="0"/>
              <a:t> και τις βιολογικές καλλιέργειες ενώ ταυτόχρονα </a:t>
            </a:r>
            <a:r>
              <a:rPr lang="el-GR" sz="2000" dirty="0" smtClean="0"/>
              <a:t>συνδυάσαμε </a:t>
            </a:r>
            <a:r>
              <a:rPr lang="el-GR" sz="2000" dirty="0"/>
              <a:t>τη ρομποτική και τον προγραμματισμό, </a:t>
            </a:r>
            <a:r>
              <a:rPr lang="el-GR" sz="2000" dirty="0" smtClean="0"/>
              <a:t>εξοικειωθήκαμε </a:t>
            </a:r>
            <a:r>
              <a:rPr lang="el-GR" sz="2000" dirty="0"/>
              <a:t>με την φιλοσοφία STEM καλλιεργώντας την κριτική σκέψη, την δημιουργικότητα και τις καλλιτεχνικές και συνεργατικές μας δεξιότητες.</a:t>
            </a:r>
            <a:endParaRPr lang="en-US" sz="2000" b="0" strike="noStrike" cap="all" spc="-1" dirty="0">
              <a:solidFill>
                <a:srgbClr val="000000"/>
              </a:solidFill>
              <a:latin typeface="Tw Cen MT"/>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TextShape 1"/>
          <p:cNvSpPr txBox="1"/>
          <p:nvPr/>
        </p:nvSpPr>
        <p:spPr>
          <a:xfrm>
            <a:off x="620382" y="771120"/>
            <a:ext cx="10364040" cy="1595880"/>
          </a:xfrm>
          <a:prstGeom prst="rect">
            <a:avLst/>
          </a:prstGeom>
          <a:noFill/>
          <a:ln>
            <a:noFill/>
          </a:ln>
        </p:spPr>
        <p:txBody>
          <a:bodyPr anchor="ctr"/>
          <a:lstStyle/>
          <a:p>
            <a:pPr algn="ctr">
              <a:lnSpc>
                <a:spcPct val="90000"/>
              </a:lnSpc>
            </a:pPr>
            <a:r>
              <a:rPr lang="el-GR" sz="3600" b="1" strike="noStrike" cap="all" spc="-1" dirty="0" err="1" smtClean="0">
                <a:solidFill>
                  <a:schemeClr val="accent2"/>
                </a:solidFill>
                <a:latin typeface="Tw Cen MT"/>
              </a:rPr>
              <a:t>Θεωρητικο</a:t>
            </a:r>
            <a:r>
              <a:rPr lang="el-GR" sz="3600" b="1" strike="noStrike" cap="all" spc="-1" dirty="0" smtClean="0">
                <a:solidFill>
                  <a:schemeClr val="accent2"/>
                </a:solidFill>
                <a:latin typeface="Tw Cen MT"/>
              </a:rPr>
              <a:t> </a:t>
            </a:r>
            <a:r>
              <a:rPr lang="el-GR" sz="3600" b="1" strike="noStrike" cap="all" spc="-1" dirty="0" err="1" smtClean="0">
                <a:solidFill>
                  <a:schemeClr val="accent2"/>
                </a:solidFill>
                <a:latin typeface="Tw Cen MT"/>
              </a:rPr>
              <a:t>πλαισιο</a:t>
            </a:r>
            <a:r>
              <a:rPr lang="el-GR" sz="3600" b="1" strike="noStrike" cap="all" spc="-1" dirty="0" smtClean="0">
                <a:solidFill>
                  <a:schemeClr val="accent2"/>
                </a:solidFill>
                <a:latin typeface="Tw Cen MT"/>
              </a:rPr>
              <a:t> - </a:t>
            </a:r>
            <a:r>
              <a:rPr lang="el-GR" sz="3600" b="1" cap="all" spc="-1" dirty="0">
                <a:solidFill>
                  <a:schemeClr val="accent2"/>
                </a:solidFill>
                <a:latin typeface="Tw Cen MT"/>
              </a:rPr>
              <a:t>ΚΟΜΠΟΣΤΟΠΟΙΗΣΗ</a:t>
            </a:r>
            <a:endParaRPr lang="en-US" sz="3600" b="1" cap="all" spc="-1" dirty="0">
              <a:solidFill>
                <a:schemeClr val="accent2"/>
              </a:solidFill>
              <a:latin typeface="Tw Cen MT"/>
            </a:endParaRPr>
          </a:p>
        </p:txBody>
      </p:sp>
      <p:sp>
        <p:nvSpPr>
          <p:cNvPr id="136" name="TextShape 2"/>
          <p:cNvSpPr txBox="1"/>
          <p:nvPr/>
        </p:nvSpPr>
        <p:spPr>
          <a:xfrm>
            <a:off x="913679" y="2018581"/>
            <a:ext cx="6125476" cy="4623759"/>
          </a:xfrm>
          <a:prstGeom prst="rect">
            <a:avLst/>
          </a:prstGeom>
          <a:noFill/>
          <a:ln>
            <a:noFill/>
          </a:ln>
        </p:spPr>
        <p:txBody>
          <a:bodyPr>
            <a:normAutofit/>
          </a:bodyPr>
          <a:lstStyle/>
          <a:p>
            <a:pPr marL="228600" indent="-228240">
              <a:lnSpc>
                <a:spcPct val="120000"/>
              </a:lnSpc>
              <a:spcBef>
                <a:spcPts val="1001"/>
              </a:spcBef>
              <a:buClr>
                <a:srgbClr val="000000"/>
              </a:buClr>
              <a:buFont typeface="Arial"/>
              <a:buChar char="•"/>
            </a:pPr>
            <a:r>
              <a:rPr lang="el-GR" sz="2000" dirty="0"/>
              <a:t>Η </a:t>
            </a:r>
            <a:r>
              <a:rPr lang="el-GR" sz="2000" dirty="0" err="1"/>
              <a:t>κομποστοποίηση</a:t>
            </a:r>
            <a:r>
              <a:rPr lang="el-GR" sz="2000" dirty="0"/>
              <a:t> είναι μια φυσική διαδικασία που συμβαίνει εδώ και εκατομμύρια χρόνια στη γη, κατά την οποία οργανικά υπολείμματα όπως για παράδειγμα φύλλα, χόρτα, κλαδιά, φλούδες και άλλα υπολείμματα τροφών (π.χ. τσόφλια αυγών) που μπορεί να υπάρχουν στην κουζίνα αλλά και τον κήπο μας, μετατρέπονται μέσω διαφόρων διαδικασιών και με τη βοήθεια μικροοργανισμών του εδάφους σε μια ουσία πλούσια σε θρεπτικά συστατικά που ονομάζεται </a:t>
            </a:r>
            <a:r>
              <a:rPr lang="el-GR" sz="2000" dirty="0" err="1"/>
              <a:t>κομπόστ</a:t>
            </a:r>
            <a:r>
              <a:rPr lang="el-GR" sz="2000" dirty="0"/>
              <a:t>.</a:t>
            </a:r>
            <a:endParaRPr lang="en-US" sz="2000" b="0" strike="noStrike" cap="all" spc="-1" dirty="0">
              <a:solidFill>
                <a:srgbClr val="000000"/>
              </a:solidFill>
              <a:latin typeface="Tw Cen MT"/>
            </a:endParaRPr>
          </a:p>
          <a:p>
            <a:pPr>
              <a:lnSpc>
                <a:spcPct val="120000"/>
              </a:lnSpc>
              <a:spcBef>
                <a:spcPts val="1001"/>
              </a:spcBef>
            </a:pPr>
            <a:endParaRPr lang="en-US" sz="2000" b="0" strike="noStrike" cap="all" spc="-1" dirty="0">
              <a:solidFill>
                <a:srgbClr val="000000"/>
              </a:solidFill>
              <a:latin typeface="Tw Cen MT"/>
            </a:endParaRPr>
          </a:p>
        </p:txBody>
      </p:sp>
      <p:sp>
        <p:nvSpPr>
          <p:cNvPr id="137" name="CustomShape 3"/>
          <p:cNvSpPr/>
          <p:nvPr/>
        </p:nvSpPr>
        <p:spPr>
          <a:xfrm>
            <a:off x="155520" y="-746280"/>
            <a:ext cx="2952360" cy="1561680"/>
          </a:xfrm>
          <a:prstGeom prst="rect">
            <a:avLst/>
          </a:prstGeom>
          <a:noFill/>
          <a:ln>
            <a:noFill/>
          </a:ln>
        </p:spPr>
        <p:style>
          <a:lnRef idx="0">
            <a:scrgbClr r="0" g="0" b="0"/>
          </a:lnRef>
          <a:fillRef idx="0">
            <a:scrgbClr r="0" g="0" b="0"/>
          </a:fillRef>
          <a:effectRef idx="0">
            <a:scrgbClr r="0" g="0" b="0"/>
          </a:effectRef>
          <a:fontRef idx="minor"/>
        </p:style>
      </p:sp>
      <p:pic>
        <p:nvPicPr>
          <p:cNvPr id="2" name="Εικόνα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94650" y="2018581"/>
            <a:ext cx="3692106" cy="3692106"/>
          </a:xfrm>
          <a:prstGeom prst="rect">
            <a:avLst/>
          </a:prstGeom>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 name="TextShape 1"/>
          <p:cNvSpPr txBox="1"/>
          <p:nvPr/>
        </p:nvSpPr>
        <p:spPr>
          <a:xfrm>
            <a:off x="930932" y="167761"/>
            <a:ext cx="10364040" cy="1595880"/>
          </a:xfrm>
          <a:prstGeom prst="rect">
            <a:avLst/>
          </a:prstGeom>
          <a:noFill/>
          <a:ln>
            <a:noFill/>
          </a:ln>
        </p:spPr>
        <p:txBody>
          <a:bodyPr anchor="ctr"/>
          <a:lstStyle/>
          <a:p>
            <a:pPr algn="ctr">
              <a:lnSpc>
                <a:spcPct val="90000"/>
              </a:lnSpc>
            </a:pPr>
            <a:r>
              <a:rPr lang="el-GR" sz="3600" b="1" cap="all" spc="-1" dirty="0">
                <a:solidFill>
                  <a:schemeClr val="accent2"/>
                </a:solidFill>
                <a:latin typeface="Tw Cen MT"/>
              </a:rPr>
              <a:t>ΠΛΕΟΝΕΚΤΗΜΑΤΑ</a:t>
            </a:r>
            <a:endParaRPr lang="en-US" sz="3600" b="0" strike="noStrike" spc="-1" dirty="0">
              <a:solidFill>
                <a:schemeClr val="accent2"/>
              </a:solidFill>
              <a:latin typeface="Tw Cen MT"/>
            </a:endParaRPr>
          </a:p>
        </p:txBody>
      </p:sp>
      <p:sp>
        <p:nvSpPr>
          <p:cNvPr id="140" name="TextShape 2"/>
          <p:cNvSpPr txBox="1"/>
          <p:nvPr/>
        </p:nvSpPr>
        <p:spPr>
          <a:xfrm>
            <a:off x="313559" y="1362975"/>
            <a:ext cx="7105158" cy="5348376"/>
          </a:xfrm>
          <a:prstGeom prst="rect">
            <a:avLst/>
          </a:prstGeom>
          <a:noFill/>
          <a:ln>
            <a:noFill/>
          </a:ln>
        </p:spPr>
        <p:txBody>
          <a:bodyPr>
            <a:noAutofit/>
          </a:bodyPr>
          <a:lstStyle/>
          <a:p>
            <a:pPr marL="342900" indent="-342900">
              <a:buFont typeface="Arial" panose="020B0604020202020204" pitchFamily="34" charset="0"/>
              <a:buChar char="•"/>
            </a:pPr>
            <a:r>
              <a:rPr lang="el-GR" sz="2400" dirty="0" smtClean="0"/>
              <a:t>Είναι μια άκρως φιλική προς το περιβάλλον διαδικασία με εξαιρετικά αποτελέσματα όσον αφορά στη θρέψη των φυτών,</a:t>
            </a:r>
          </a:p>
          <a:p>
            <a:pPr marL="342900" indent="-342900">
              <a:buFont typeface="Arial" panose="020B0604020202020204" pitchFamily="34" charset="0"/>
              <a:buChar char="•"/>
            </a:pPr>
            <a:r>
              <a:rPr lang="el-GR" sz="2400" dirty="0" smtClean="0"/>
              <a:t>προσφέρει σημαντική εξοικονόμηση χρημάτων από την αγορά λιπασμάτων,</a:t>
            </a:r>
          </a:p>
          <a:p>
            <a:pPr marL="342900" indent="-342900">
              <a:buFont typeface="Arial" panose="020B0604020202020204" pitchFamily="34" charset="0"/>
              <a:buChar char="•"/>
            </a:pPr>
            <a:r>
              <a:rPr lang="el-GR" sz="2400" dirty="0" smtClean="0"/>
              <a:t>με σωστή χρήση και προσθήκη του </a:t>
            </a:r>
            <a:r>
              <a:rPr lang="el-GR" sz="2400" dirty="0" err="1" smtClean="0"/>
              <a:t>κομπόστ</a:t>
            </a:r>
            <a:r>
              <a:rPr lang="el-GR" sz="2400" dirty="0" smtClean="0"/>
              <a:t> αντιμετωπίζεται η διάβρωση των εδαφών,</a:t>
            </a:r>
          </a:p>
          <a:p>
            <a:pPr marL="342900" indent="-342900">
              <a:buFont typeface="Arial" panose="020B0604020202020204" pitchFamily="34" charset="0"/>
              <a:buChar char="•"/>
            </a:pPr>
            <a:r>
              <a:rPr lang="el-GR" sz="2400" dirty="0" smtClean="0"/>
              <a:t>το έδαφος γίνεται πολύ πιο πλούσιο σε θρεπτικά συστατικά,</a:t>
            </a:r>
          </a:p>
          <a:p>
            <a:pPr marL="342900" indent="-342900">
              <a:buFont typeface="Arial" panose="020B0604020202020204" pitchFamily="34" charset="0"/>
              <a:buChar char="•"/>
            </a:pPr>
            <a:r>
              <a:rPr lang="el-GR" sz="2400" dirty="0" smtClean="0"/>
              <a:t>αυξάνεται η ικανότητά του να συγκρατεί το νερό,</a:t>
            </a:r>
          </a:p>
          <a:p>
            <a:pPr marL="342900" indent="-342900">
              <a:buFont typeface="Arial" panose="020B0604020202020204" pitchFamily="34" charset="0"/>
              <a:buChar char="•"/>
            </a:pPr>
            <a:r>
              <a:rPr lang="el-GR" sz="2400" dirty="0" smtClean="0"/>
              <a:t>μειώνεται αισθητά η ποσότητα των απορριμμάτων, καθώς ένα μέρος αυτών επαναχρησιμοποιείται.</a:t>
            </a:r>
            <a:endParaRPr lang="el-GR" sz="2400" dirty="0"/>
          </a:p>
        </p:txBody>
      </p:sp>
      <p:sp>
        <p:nvSpPr>
          <p:cNvPr id="141" name="CustomShape 3"/>
          <p:cNvSpPr/>
          <p:nvPr/>
        </p:nvSpPr>
        <p:spPr>
          <a:xfrm>
            <a:off x="155520" y="-746280"/>
            <a:ext cx="2952360" cy="1561680"/>
          </a:xfrm>
          <a:prstGeom prst="rect">
            <a:avLst/>
          </a:prstGeom>
          <a:noFill/>
          <a:ln>
            <a:noFill/>
          </a:ln>
        </p:spPr>
        <p:style>
          <a:lnRef idx="0">
            <a:scrgbClr r="0" g="0" b="0"/>
          </a:lnRef>
          <a:fillRef idx="0">
            <a:scrgbClr r="0" g="0" b="0"/>
          </a:fillRef>
          <a:effectRef idx="0">
            <a:scrgbClr r="0" g="0" b="0"/>
          </a:effectRef>
          <a:fontRef idx="minor"/>
        </p:style>
      </p:sp>
      <p:pic>
        <p:nvPicPr>
          <p:cNvPr id="2" name="Εικόνα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18717" y="2214360"/>
            <a:ext cx="4537872" cy="3131299"/>
          </a:xfrm>
          <a:prstGeom prst="rect">
            <a:avLst/>
          </a:prstGeom>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 name="TextShape 1"/>
          <p:cNvSpPr txBox="1"/>
          <p:nvPr/>
        </p:nvSpPr>
        <p:spPr>
          <a:xfrm>
            <a:off x="930932" y="167761"/>
            <a:ext cx="10364040" cy="1595880"/>
          </a:xfrm>
          <a:prstGeom prst="rect">
            <a:avLst/>
          </a:prstGeom>
          <a:noFill/>
          <a:ln>
            <a:noFill/>
          </a:ln>
        </p:spPr>
        <p:txBody>
          <a:bodyPr anchor="ctr"/>
          <a:lstStyle/>
          <a:p>
            <a:pPr algn="ctr">
              <a:lnSpc>
                <a:spcPct val="90000"/>
              </a:lnSpc>
            </a:pPr>
            <a:r>
              <a:rPr lang="el-GR" sz="3600" b="1" cap="all" spc="-1" dirty="0" err="1" smtClean="0">
                <a:solidFill>
                  <a:schemeClr val="accent2"/>
                </a:solidFill>
                <a:latin typeface="Tw Cen MT"/>
              </a:rPr>
              <a:t>κομποστοποιητεσ</a:t>
            </a:r>
            <a:endParaRPr lang="en-US" sz="3600" b="0" strike="noStrike" spc="-1" dirty="0">
              <a:solidFill>
                <a:schemeClr val="accent2"/>
              </a:solidFill>
              <a:latin typeface="Tw Cen MT"/>
            </a:endParaRPr>
          </a:p>
        </p:txBody>
      </p:sp>
      <p:sp>
        <p:nvSpPr>
          <p:cNvPr id="141" name="CustomShape 3"/>
          <p:cNvSpPr/>
          <p:nvPr/>
        </p:nvSpPr>
        <p:spPr>
          <a:xfrm>
            <a:off x="155520" y="-746280"/>
            <a:ext cx="2952360" cy="1561680"/>
          </a:xfrm>
          <a:prstGeom prst="rect">
            <a:avLst/>
          </a:prstGeom>
          <a:noFill/>
          <a:ln>
            <a:noFill/>
          </a:ln>
        </p:spPr>
        <p:style>
          <a:lnRef idx="0">
            <a:scrgbClr r="0" g="0" b="0"/>
          </a:lnRef>
          <a:fillRef idx="0">
            <a:scrgbClr r="0" g="0" b="0"/>
          </a:fillRef>
          <a:effectRef idx="0">
            <a:scrgbClr r="0" g="0" b="0"/>
          </a:effectRef>
          <a:fontRef idx="minor"/>
        </p:style>
      </p:sp>
      <p:pic>
        <p:nvPicPr>
          <p:cNvPr id="3" name="Εικόνα 2"/>
          <p:cNvPicPr>
            <a:picLocks noChangeAspect="1"/>
          </p:cNvPicPr>
          <p:nvPr/>
        </p:nvPicPr>
        <p:blipFill>
          <a:blip r:embed="rId2"/>
          <a:stretch>
            <a:fillRect/>
          </a:stretch>
        </p:blipFill>
        <p:spPr>
          <a:xfrm>
            <a:off x="1025026" y="1195851"/>
            <a:ext cx="2702889" cy="2763971"/>
          </a:xfrm>
          <a:prstGeom prst="rect">
            <a:avLst/>
          </a:prstGeom>
        </p:spPr>
      </p:pic>
      <p:pic>
        <p:nvPicPr>
          <p:cNvPr id="4" name="Εικόνα 3"/>
          <p:cNvPicPr>
            <a:picLocks noChangeAspect="1"/>
          </p:cNvPicPr>
          <p:nvPr/>
        </p:nvPicPr>
        <p:blipFill>
          <a:blip r:embed="rId3"/>
          <a:stretch>
            <a:fillRect/>
          </a:stretch>
        </p:blipFill>
        <p:spPr>
          <a:xfrm>
            <a:off x="6988835" y="1195851"/>
            <a:ext cx="2664126" cy="2664126"/>
          </a:xfrm>
          <a:prstGeom prst="rect">
            <a:avLst/>
          </a:prstGeom>
        </p:spPr>
      </p:pic>
      <p:pic>
        <p:nvPicPr>
          <p:cNvPr id="8" name="Εικόνα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76471" y="3910532"/>
            <a:ext cx="4955639" cy="2263114"/>
          </a:xfrm>
          <a:prstGeom prst="rect">
            <a:avLst/>
          </a:prstGeom>
        </p:spPr>
      </p:pic>
    </p:spTree>
    <p:extLst>
      <p:ext uri="{BB962C8B-B14F-4D97-AF65-F5344CB8AC3E}">
        <p14:creationId xmlns:p14="http://schemas.microsoft.com/office/powerpoint/2010/main" val="508030726"/>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 name="TextShape 1"/>
          <p:cNvSpPr txBox="1"/>
          <p:nvPr/>
        </p:nvSpPr>
        <p:spPr>
          <a:xfrm>
            <a:off x="0" y="17460"/>
            <a:ext cx="9592329" cy="1595880"/>
          </a:xfrm>
          <a:prstGeom prst="rect">
            <a:avLst/>
          </a:prstGeom>
          <a:noFill/>
          <a:ln>
            <a:noFill/>
          </a:ln>
        </p:spPr>
        <p:txBody>
          <a:bodyPr anchor="ctr"/>
          <a:lstStyle/>
          <a:p>
            <a:pPr algn="ctr">
              <a:lnSpc>
                <a:spcPct val="90000"/>
              </a:lnSpc>
            </a:pPr>
            <a:r>
              <a:rPr lang="el-GR" sz="3600" b="1" cap="all" spc="-1" dirty="0">
                <a:solidFill>
                  <a:schemeClr val="accent2"/>
                </a:solidFill>
                <a:latin typeface="Tw Cen MT"/>
              </a:rPr>
              <a:t>ΛΟΓΟΙ ΠΟΥ ΚΑΘΙΣΤΟΥΝ ΤΗΝ ΚΟΜΠΟΣΤΟΠΟΙΗΣΗ ΑΠΑΡΑΙΤΗΤΗ ΓΙΑ ΤΗΝ ΑΓΡΟΤΙΚΗ ΠΑΡΑΓΩΓΗ</a:t>
            </a:r>
            <a:endParaRPr lang="en-US" sz="3600" b="0" strike="noStrike" spc="-1" dirty="0">
              <a:solidFill>
                <a:schemeClr val="accent2"/>
              </a:solidFill>
              <a:latin typeface="Tw Cen MT"/>
            </a:endParaRPr>
          </a:p>
        </p:txBody>
      </p:sp>
      <p:sp>
        <p:nvSpPr>
          <p:cNvPr id="140" name="TextShape 2"/>
          <p:cNvSpPr txBox="1"/>
          <p:nvPr/>
        </p:nvSpPr>
        <p:spPr>
          <a:xfrm>
            <a:off x="313559" y="1362975"/>
            <a:ext cx="9468796" cy="5348376"/>
          </a:xfrm>
          <a:prstGeom prst="rect">
            <a:avLst/>
          </a:prstGeom>
          <a:noFill/>
          <a:ln>
            <a:noFill/>
          </a:ln>
        </p:spPr>
        <p:txBody>
          <a:bodyPr>
            <a:noAutofit/>
          </a:bodyPr>
          <a:lstStyle/>
          <a:p>
            <a:pPr marL="342900" indent="-342900">
              <a:buFont typeface="Arial" panose="020B0604020202020204" pitchFamily="34" charset="0"/>
              <a:buChar char="•"/>
            </a:pPr>
            <a:r>
              <a:rPr lang="el-GR" sz="2000" dirty="0" smtClean="0"/>
              <a:t>οι </a:t>
            </a:r>
            <a:r>
              <a:rPr lang="el-GR" sz="2000" dirty="0"/>
              <a:t>ανάγκες των ελληνικών εδαφών σε οργανική ουσία είναι τεράστιες, λόγω της πολύ χαμηλής περιεκτικότητας (1%). Στη Γερμανία, για παράδειγμα, η περιεκτικότητα των εδαφών σε οργανική ουσία είναι 7-8% και κάνουν </a:t>
            </a:r>
            <a:r>
              <a:rPr lang="el-GR" sz="2000" dirty="0" err="1"/>
              <a:t>κομποστοποίηση</a:t>
            </a:r>
            <a:r>
              <a:rPr lang="el-GR" sz="2000" dirty="0"/>
              <a:t> για να την ανεβάσουν σε ακόμη πιο υψηλά επίπεδα. </a:t>
            </a:r>
          </a:p>
          <a:p>
            <a:pPr marL="342900" indent="-342900">
              <a:buFont typeface="Arial" panose="020B0604020202020204" pitchFamily="34" charset="0"/>
              <a:buChar char="•"/>
            </a:pPr>
            <a:r>
              <a:rPr lang="el-GR" sz="2000" dirty="0" smtClean="0"/>
              <a:t>το </a:t>
            </a:r>
            <a:r>
              <a:rPr lang="el-GR" sz="2000" dirty="0"/>
              <a:t>35% των ελληνικών εδαφών κινδυνεύουν να </a:t>
            </a:r>
            <a:r>
              <a:rPr lang="el-GR" sz="2000" dirty="0" err="1"/>
              <a:t>ερημοποιηθούν</a:t>
            </a:r>
            <a:r>
              <a:rPr lang="el-GR" sz="2000" dirty="0"/>
              <a:t> (Πηγή: ΕΚΕΘΕ). • με την εκτεταμένη χρήση του </a:t>
            </a:r>
            <a:r>
              <a:rPr lang="el-GR" sz="2000" dirty="0" err="1"/>
              <a:t>κομπόστ</a:t>
            </a:r>
            <a:r>
              <a:rPr lang="el-GR" sz="2000" dirty="0"/>
              <a:t> αντιμετωπίζεται η εντεινόμενη διάβρωση των εδαφών και καταστέλλονται πολλά </a:t>
            </a:r>
            <a:r>
              <a:rPr lang="el-GR" sz="2000" dirty="0" err="1"/>
              <a:t>φυτοπαθογόνα</a:t>
            </a:r>
            <a:r>
              <a:rPr lang="el-GR" sz="2000" dirty="0"/>
              <a:t> του εδάφους. </a:t>
            </a:r>
          </a:p>
          <a:p>
            <a:pPr marL="342900" indent="-342900">
              <a:buFont typeface="Arial" panose="020B0604020202020204" pitchFamily="34" charset="0"/>
              <a:buChar char="•"/>
            </a:pPr>
            <a:r>
              <a:rPr lang="el-GR" sz="2000" dirty="0" smtClean="0"/>
              <a:t>υπάρχει </a:t>
            </a:r>
            <a:r>
              <a:rPr lang="el-GR" sz="2000" dirty="0"/>
              <a:t>μεγάλη ανάγκη ορθολογικής διαχείρισης και προστασίας των διαθέσιμων υδάτων και ιδιαίτερα εξοικονόμησης του με την εφαρμογή της χρήσης του </a:t>
            </a:r>
            <a:r>
              <a:rPr lang="el-GR" sz="2000" dirty="0" err="1"/>
              <a:t>κομπόστ</a:t>
            </a:r>
            <a:r>
              <a:rPr lang="el-GR" sz="2000" dirty="0"/>
              <a:t> στη γεωργία. </a:t>
            </a:r>
          </a:p>
          <a:p>
            <a:pPr marL="342900" indent="-342900">
              <a:buFont typeface="Arial" panose="020B0604020202020204" pitchFamily="34" charset="0"/>
              <a:buChar char="•"/>
            </a:pPr>
            <a:r>
              <a:rPr lang="el-GR" sz="2000" dirty="0" smtClean="0"/>
              <a:t>μειώνονται </a:t>
            </a:r>
            <a:r>
              <a:rPr lang="el-GR" sz="2000" dirty="0"/>
              <a:t>οι εκπομπές του CO2 και οι επιπτώσεις των κλιματικών αλλαγών. </a:t>
            </a:r>
            <a:endParaRPr lang="el-GR" sz="2000" dirty="0" smtClean="0"/>
          </a:p>
          <a:p>
            <a:pPr marL="342900" indent="-342900">
              <a:buFont typeface="Arial" panose="020B0604020202020204" pitchFamily="34" charset="0"/>
              <a:buChar char="•"/>
            </a:pPr>
            <a:r>
              <a:rPr lang="el-GR" sz="2000" dirty="0" smtClean="0"/>
              <a:t>είναι </a:t>
            </a:r>
            <a:r>
              <a:rPr lang="el-GR" sz="2000" dirty="0"/>
              <a:t>ασύγκριτα η πλέον οικονομική μέθοδος τελικής διαχείρισης των οργανικών υλικών. </a:t>
            </a:r>
          </a:p>
          <a:p>
            <a:pPr marL="342900" indent="-342900">
              <a:buFont typeface="Arial" panose="020B0604020202020204" pitchFamily="34" charset="0"/>
              <a:buChar char="•"/>
            </a:pPr>
            <a:r>
              <a:rPr lang="el-GR" sz="2000" dirty="0" smtClean="0"/>
              <a:t>έχει </a:t>
            </a:r>
            <a:r>
              <a:rPr lang="el-GR" sz="2000" dirty="0"/>
              <a:t>την ευρύτερη δυνατή κοινωνική αποδοχή και συναίνεση. </a:t>
            </a:r>
          </a:p>
          <a:p>
            <a:pPr marL="342900" indent="-342900">
              <a:buFont typeface="Arial" panose="020B0604020202020204" pitchFamily="34" charset="0"/>
              <a:buChar char="•"/>
            </a:pPr>
            <a:r>
              <a:rPr lang="el-GR" sz="2000" dirty="0" smtClean="0"/>
              <a:t>είναι </a:t>
            </a:r>
            <a:r>
              <a:rPr lang="el-GR" sz="2000" dirty="0"/>
              <a:t>η πλέον φιλική προς στο περιβάλλον</a:t>
            </a:r>
            <a:r>
              <a:rPr lang="el-GR" sz="2400" dirty="0"/>
              <a:t>.</a:t>
            </a:r>
          </a:p>
        </p:txBody>
      </p:sp>
      <p:sp>
        <p:nvSpPr>
          <p:cNvPr id="141" name="CustomShape 3"/>
          <p:cNvSpPr/>
          <p:nvPr/>
        </p:nvSpPr>
        <p:spPr>
          <a:xfrm>
            <a:off x="155520" y="-746280"/>
            <a:ext cx="2952360" cy="1561680"/>
          </a:xfrm>
          <a:prstGeom prst="rect">
            <a:avLst/>
          </a:prstGeom>
          <a:noFill/>
          <a:ln>
            <a:noFill/>
          </a:ln>
        </p:spPr>
        <p:style>
          <a:lnRef idx="0">
            <a:scrgbClr r="0" g="0" b="0"/>
          </a:lnRef>
          <a:fillRef idx="0">
            <a:scrgbClr r="0" g="0" b="0"/>
          </a:fillRef>
          <a:effectRef idx="0">
            <a:scrgbClr r="0" g="0" b="0"/>
          </a:effectRef>
          <a:fontRef idx="minor"/>
        </p:style>
      </p:sp>
    </p:spTree>
    <p:extLst>
      <p:ext uri="{BB962C8B-B14F-4D97-AF65-F5344CB8AC3E}">
        <p14:creationId xmlns:p14="http://schemas.microsoft.com/office/powerpoint/2010/main" val="275206384"/>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 name="TextShape 1"/>
          <p:cNvSpPr txBox="1"/>
          <p:nvPr/>
        </p:nvSpPr>
        <p:spPr>
          <a:xfrm>
            <a:off x="0" y="17460"/>
            <a:ext cx="9592329" cy="1595880"/>
          </a:xfrm>
          <a:prstGeom prst="rect">
            <a:avLst/>
          </a:prstGeom>
          <a:noFill/>
          <a:ln>
            <a:noFill/>
          </a:ln>
        </p:spPr>
        <p:txBody>
          <a:bodyPr anchor="ctr"/>
          <a:lstStyle/>
          <a:p>
            <a:pPr algn="ctr">
              <a:lnSpc>
                <a:spcPct val="90000"/>
              </a:lnSpc>
            </a:pPr>
            <a:r>
              <a:rPr lang="el-GR" sz="3600" b="1" cap="all" spc="-1" dirty="0">
                <a:solidFill>
                  <a:schemeClr val="accent2"/>
                </a:solidFill>
                <a:latin typeface="Tw Cen MT"/>
              </a:rPr>
              <a:t>ΙΔΕΑ ΚΑΤΑΣΚΕΥΗΣ</a:t>
            </a:r>
            <a:endParaRPr lang="en-US" sz="3600" b="0" strike="noStrike" spc="-1" dirty="0">
              <a:solidFill>
                <a:schemeClr val="accent2"/>
              </a:solidFill>
              <a:latin typeface="Tw Cen MT"/>
            </a:endParaRPr>
          </a:p>
        </p:txBody>
      </p:sp>
      <p:sp>
        <p:nvSpPr>
          <p:cNvPr id="140" name="TextShape 2"/>
          <p:cNvSpPr txBox="1"/>
          <p:nvPr/>
        </p:nvSpPr>
        <p:spPr>
          <a:xfrm>
            <a:off x="313559" y="1794293"/>
            <a:ext cx="9278770" cy="4917057"/>
          </a:xfrm>
          <a:prstGeom prst="rect">
            <a:avLst/>
          </a:prstGeom>
          <a:noFill/>
          <a:ln>
            <a:noFill/>
          </a:ln>
        </p:spPr>
        <p:txBody>
          <a:bodyPr>
            <a:noAutofit/>
          </a:bodyPr>
          <a:lstStyle/>
          <a:p>
            <a:r>
              <a:rPr lang="el-GR" sz="2400" dirty="0"/>
              <a:t>Η μακέτα μας </a:t>
            </a:r>
            <a:r>
              <a:rPr lang="el-GR" sz="2400" dirty="0" smtClean="0"/>
              <a:t>προσομοιάζει </a:t>
            </a:r>
            <a:r>
              <a:rPr lang="el-GR" sz="2400" dirty="0"/>
              <a:t>μία φάρμα που </a:t>
            </a:r>
            <a:r>
              <a:rPr lang="el-GR" sz="2400" dirty="0" smtClean="0"/>
              <a:t>αποτελείται από ένα </a:t>
            </a:r>
            <a:r>
              <a:rPr lang="el-GR" sz="2400" dirty="0"/>
              <a:t>αγροτόσπιτο και παρτέρια με καλλιέργειες. Σε ένα σημείο </a:t>
            </a:r>
            <a:r>
              <a:rPr lang="el-GR" sz="2400" dirty="0" smtClean="0"/>
              <a:t>συλλέγονται </a:t>
            </a:r>
            <a:r>
              <a:rPr lang="el-GR" sz="2400" dirty="0"/>
              <a:t>τα ξερά χόρτα και όλα τα οργανικά απόβλητα και σε ένα άλλο σημείο </a:t>
            </a:r>
            <a:r>
              <a:rPr lang="el-GR" sz="2400" dirty="0" smtClean="0"/>
              <a:t>υπάρχει </a:t>
            </a:r>
            <a:r>
              <a:rPr lang="el-GR" sz="2400" dirty="0"/>
              <a:t>ένας </a:t>
            </a:r>
            <a:r>
              <a:rPr lang="el-GR" sz="2400" dirty="0" err="1"/>
              <a:t>κομποστοποιητής</a:t>
            </a:r>
            <a:r>
              <a:rPr lang="el-GR" sz="2400" dirty="0"/>
              <a:t>. Ένα </a:t>
            </a:r>
            <a:r>
              <a:rPr lang="el-GR" sz="2400" dirty="0" err="1"/>
              <a:t>Edison</a:t>
            </a:r>
            <a:r>
              <a:rPr lang="el-GR" sz="2400" dirty="0"/>
              <a:t> </a:t>
            </a:r>
            <a:r>
              <a:rPr lang="el-GR" sz="2400" dirty="0" err="1"/>
              <a:t>robot</a:t>
            </a:r>
            <a:r>
              <a:rPr lang="el-GR" sz="2400" dirty="0"/>
              <a:t> (</a:t>
            </a:r>
            <a:r>
              <a:rPr lang="el-GR" sz="2400" dirty="0" err="1"/>
              <a:t>EdDigger</a:t>
            </a:r>
            <a:r>
              <a:rPr lang="el-GR" sz="2400" dirty="0"/>
              <a:t>) </a:t>
            </a:r>
            <a:r>
              <a:rPr lang="el-GR" sz="2400" dirty="0" smtClean="0"/>
              <a:t>συλλέγει </a:t>
            </a:r>
            <a:r>
              <a:rPr lang="el-GR" sz="2400" dirty="0"/>
              <a:t>τα ξερά χόρτα και </a:t>
            </a:r>
            <a:r>
              <a:rPr lang="el-GR" sz="2400" dirty="0" smtClean="0"/>
              <a:t>τα </a:t>
            </a:r>
            <a:r>
              <a:rPr lang="el-GR" sz="2400" dirty="0"/>
              <a:t>μεταφέρει στον </a:t>
            </a:r>
            <a:r>
              <a:rPr lang="el-GR" sz="2400" dirty="0" err="1"/>
              <a:t>κομποστοποιητή</a:t>
            </a:r>
            <a:r>
              <a:rPr lang="el-GR" sz="2400" dirty="0"/>
              <a:t> ενώ από τον </a:t>
            </a:r>
            <a:r>
              <a:rPr lang="el-GR" sz="2400" dirty="0" err="1"/>
              <a:t>κομποστοποιητή</a:t>
            </a:r>
            <a:r>
              <a:rPr lang="el-GR" sz="2400" dirty="0"/>
              <a:t> </a:t>
            </a:r>
            <a:r>
              <a:rPr lang="el-GR" sz="2400" dirty="0" smtClean="0"/>
              <a:t>παίρνει </a:t>
            </a:r>
            <a:r>
              <a:rPr lang="el-GR" sz="2400" dirty="0"/>
              <a:t>το παραγόμενο </a:t>
            </a:r>
            <a:r>
              <a:rPr lang="el-GR" sz="2400" dirty="0" err="1"/>
              <a:t>κομπόστ</a:t>
            </a:r>
            <a:r>
              <a:rPr lang="el-GR" sz="2400" dirty="0"/>
              <a:t> και </a:t>
            </a:r>
            <a:r>
              <a:rPr lang="el-GR" sz="2400" dirty="0" smtClean="0"/>
              <a:t>το </a:t>
            </a:r>
            <a:r>
              <a:rPr lang="el-GR" sz="2400" dirty="0"/>
              <a:t>ρίχνει στις καλλιέργειες. Σε αυτή τη διαδικασία </a:t>
            </a:r>
            <a:r>
              <a:rPr lang="el-GR" sz="2400" dirty="0" smtClean="0"/>
              <a:t>υπάρχει </a:t>
            </a:r>
            <a:r>
              <a:rPr lang="el-GR" sz="2400" dirty="0"/>
              <a:t>αλληλεπίδραση του ρομπότ με το περιβάλλον αξιοποιώντας τους ήχους και τα φώτα του </a:t>
            </a:r>
            <a:r>
              <a:rPr lang="el-GR" sz="2400" dirty="0" err="1"/>
              <a:t>Edison</a:t>
            </a:r>
            <a:r>
              <a:rPr lang="el-GR" sz="2400" dirty="0"/>
              <a:t>.</a:t>
            </a:r>
          </a:p>
        </p:txBody>
      </p:sp>
      <p:sp>
        <p:nvSpPr>
          <p:cNvPr id="141" name="CustomShape 3"/>
          <p:cNvSpPr/>
          <p:nvPr/>
        </p:nvSpPr>
        <p:spPr>
          <a:xfrm>
            <a:off x="155520" y="-746280"/>
            <a:ext cx="2952360" cy="1561680"/>
          </a:xfrm>
          <a:prstGeom prst="rect">
            <a:avLst/>
          </a:prstGeom>
          <a:noFill/>
          <a:ln>
            <a:noFill/>
          </a:ln>
        </p:spPr>
        <p:style>
          <a:lnRef idx="0">
            <a:scrgbClr r="0" g="0" b="0"/>
          </a:lnRef>
          <a:fillRef idx="0">
            <a:scrgbClr r="0" g="0" b="0"/>
          </a:fillRef>
          <a:effectRef idx="0">
            <a:scrgbClr r="0" g="0" b="0"/>
          </a:effectRef>
          <a:fontRef idx="minor"/>
        </p:style>
      </p:sp>
    </p:spTree>
    <p:extLst>
      <p:ext uri="{BB962C8B-B14F-4D97-AF65-F5344CB8AC3E}">
        <p14:creationId xmlns:p14="http://schemas.microsoft.com/office/powerpoint/2010/main" val="1202316687"/>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 name="TextShape 1"/>
          <p:cNvSpPr txBox="1"/>
          <p:nvPr/>
        </p:nvSpPr>
        <p:spPr>
          <a:xfrm>
            <a:off x="0" y="17460"/>
            <a:ext cx="9592329" cy="1595880"/>
          </a:xfrm>
          <a:prstGeom prst="rect">
            <a:avLst/>
          </a:prstGeom>
          <a:noFill/>
          <a:ln>
            <a:noFill/>
          </a:ln>
        </p:spPr>
        <p:txBody>
          <a:bodyPr anchor="ctr"/>
          <a:lstStyle/>
          <a:p>
            <a:pPr algn="ctr">
              <a:lnSpc>
                <a:spcPct val="90000"/>
              </a:lnSpc>
            </a:pPr>
            <a:r>
              <a:rPr lang="el-GR" sz="3600" b="1" cap="all" spc="-1" dirty="0">
                <a:solidFill>
                  <a:schemeClr val="accent2"/>
                </a:solidFill>
                <a:latin typeface="Tw Cen MT"/>
              </a:rPr>
              <a:t>ΙΔΕΑ ΚΑΤΑΣΚΕΥΗΣ</a:t>
            </a:r>
            <a:endParaRPr lang="en-US" sz="3600" b="0" strike="noStrike" spc="-1" dirty="0">
              <a:solidFill>
                <a:schemeClr val="accent2"/>
              </a:solidFill>
              <a:latin typeface="Tw Cen MT"/>
            </a:endParaRPr>
          </a:p>
        </p:txBody>
      </p:sp>
      <p:sp>
        <p:nvSpPr>
          <p:cNvPr id="140" name="TextShape 2"/>
          <p:cNvSpPr txBox="1"/>
          <p:nvPr/>
        </p:nvSpPr>
        <p:spPr>
          <a:xfrm>
            <a:off x="313559" y="1794293"/>
            <a:ext cx="9278770" cy="4917057"/>
          </a:xfrm>
          <a:prstGeom prst="rect">
            <a:avLst/>
          </a:prstGeom>
          <a:noFill/>
          <a:ln>
            <a:noFill/>
          </a:ln>
        </p:spPr>
        <p:txBody>
          <a:bodyPr>
            <a:noAutofit/>
          </a:bodyPr>
          <a:lstStyle/>
          <a:p>
            <a:r>
              <a:rPr lang="el-GR" sz="2400" dirty="0"/>
              <a:t>Η μακέτα μας </a:t>
            </a:r>
            <a:r>
              <a:rPr lang="el-GR" sz="2400" dirty="0" smtClean="0"/>
              <a:t>προσομοιάζει </a:t>
            </a:r>
            <a:r>
              <a:rPr lang="el-GR" sz="2400" dirty="0"/>
              <a:t>μία φάρμα που </a:t>
            </a:r>
            <a:r>
              <a:rPr lang="el-GR" sz="2400" dirty="0" smtClean="0"/>
              <a:t>αποτελείται από ένα </a:t>
            </a:r>
            <a:r>
              <a:rPr lang="el-GR" sz="2400" dirty="0"/>
              <a:t>αγροτόσπιτο και παρτέρια με καλλιέργειες. Σε ένα σημείο </a:t>
            </a:r>
            <a:r>
              <a:rPr lang="el-GR" sz="2400" dirty="0" smtClean="0"/>
              <a:t>συλλέγονται </a:t>
            </a:r>
            <a:r>
              <a:rPr lang="el-GR" sz="2400" dirty="0"/>
              <a:t>τα ξερά χόρτα και όλα τα οργανικά απόβλητα και σε ένα άλλο σημείο </a:t>
            </a:r>
            <a:r>
              <a:rPr lang="el-GR" sz="2400" dirty="0" smtClean="0"/>
              <a:t>υπάρχει </a:t>
            </a:r>
            <a:r>
              <a:rPr lang="el-GR" sz="2400" dirty="0"/>
              <a:t>ένας </a:t>
            </a:r>
            <a:r>
              <a:rPr lang="el-GR" sz="2400" dirty="0" err="1"/>
              <a:t>κομποστοποιητής</a:t>
            </a:r>
            <a:r>
              <a:rPr lang="el-GR" sz="2400" dirty="0"/>
              <a:t>. Ένα </a:t>
            </a:r>
            <a:r>
              <a:rPr lang="el-GR" sz="2400" dirty="0" err="1"/>
              <a:t>Edison</a:t>
            </a:r>
            <a:r>
              <a:rPr lang="el-GR" sz="2400" dirty="0"/>
              <a:t> </a:t>
            </a:r>
            <a:r>
              <a:rPr lang="el-GR" sz="2400" dirty="0" err="1"/>
              <a:t>robot</a:t>
            </a:r>
            <a:r>
              <a:rPr lang="el-GR" sz="2400" dirty="0"/>
              <a:t> (</a:t>
            </a:r>
            <a:r>
              <a:rPr lang="el-GR" sz="2400" dirty="0" err="1"/>
              <a:t>EdDigger</a:t>
            </a:r>
            <a:r>
              <a:rPr lang="el-GR" sz="2400" dirty="0"/>
              <a:t>) </a:t>
            </a:r>
            <a:r>
              <a:rPr lang="el-GR" sz="2400" dirty="0" smtClean="0"/>
              <a:t>συλλέγει </a:t>
            </a:r>
            <a:r>
              <a:rPr lang="el-GR" sz="2400" dirty="0"/>
              <a:t>τα ξερά χόρτα και </a:t>
            </a:r>
            <a:r>
              <a:rPr lang="el-GR" sz="2400" dirty="0" smtClean="0"/>
              <a:t>τα </a:t>
            </a:r>
            <a:r>
              <a:rPr lang="el-GR" sz="2400" dirty="0"/>
              <a:t>μεταφέρει στον </a:t>
            </a:r>
            <a:r>
              <a:rPr lang="el-GR" sz="2400" dirty="0" err="1"/>
              <a:t>κομποστοποιητή</a:t>
            </a:r>
            <a:r>
              <a:rPr lang="el-GR" sz="2400" dirty="0"/>
              <a:t> ενώ από τον </a:t>
            </a:r>
            <a:r>
              <a:rPr lang="el-GR" sz="2400" dirty="0" err="1"/>
              <a:t>κομποστοποιητή</a:t>
            </a:r>
            <a:r>
              <a:rPr lang="el-GR" sz="2400" dirty="0"/>
              <a:t> </a:t>
            </a:r>
            <a:r>
              <a:rPr lang="el-GR" sz="2400" dirty="0" smtClean="0"/>
              <a:t>παίρνει </a:t>
            </a:r>
            <a:r>
              <a:rPr lang="el-GR" sz="2400" dirty="0"/>
              <a:t>το παραγόμενο </a:t>
            </a:r>
            <a:r>
              <a:rPr lang="el-GR" sz="2400" dirty="0" err="1"/>
              <a:t>κομπόστ</a:t>
            </a:r>
            <a:r>
              <a:rPr lang="el-GR" sz="2400" dirty="0"/>
              <a:t> και </a:t>
            </a:r>
            <a:r>
              <a:rPr lang="el-GR" sz="2400" dirty="0" smtClean="0"/>
              <a:t>το </a:t>
            </a:r>
            <a:r>
              <a:rPr lang="el-GR" sz="2400" dirty="0"/>
              <a:t>ρίχνει στις καλλιέργειες. Σε αυτή τη διαδικασία </a:t>
            </a:r>
            <a:r>
              <a:rPr lang="el-GR" sz="2400" dirty="0" smtClean="0"/>
              <a:t>υπάρχει </a:t>
            </a:r>
            <a:r>
              <a:rPr lang="el-GR" sz="2400" dirty="0"/>
              <a:t>αλληλεπίδραση του ρομπότ με το περιβάλλον αξιοποιώντας τους ήχους και τα φώτα του </a:t>
            </a:r>
            <a:r>
              <a:rPr lang="el-GR" sz="2400" dirty="0" err="1"/>
              <a:t>Edison</a:t>
            </a:r>
            <a:r>
              <a:rPr lang="el-GR" sz="2400" dirty="0"/>
              <a:t>.</a:t>
            </a:r>
          </a:p>
        </p:txBody>
      </p:sp>
      <p:sp>
        <p:nvSpPr>
          <p:cNvPr id="141" name="CustomShape 3"/>
          <p:cNvSpPr/>
          <p:nvPr/>
        </p:nvSpPr>
        <p:spPr>
          <a:xfrm>
            <a:off x="155520" y="-746280"/>
            <a:ext cx="2952360" cy="1561680"/>
          </a:xfrm>
          <a:prstGeom prst="rect">
            <a:avLst/>
          </a:prstGeom>
          <a:noFill/>
          <a:ln>
            <a:noFill/>
          </a:ln>
        </p:spPr>
        <p:style>
          <a:lnRef idx="0">
            <a:scrgbClr r="0" g="0" b="0"/>
          </a:lnRef>
          <a:fillRef idx="0">
            <a:scrgbClr r="0" g="0" b="0"/>
          </a:fillRef>
          <a:effectRef idx="0">
            <a:scrgbClr r="0" g="0" b="0"/>
          </a:effectRef>
          <a:fontRef idx="minor"/>
        </p:style>
      </p:sp>
    </p:spTree>
    <p:extLst>
      <p:ext uri="{BB962C8B-B14F-4D97-AF65-F5344CB8AC3E}">
        <p14:creationId xmlns:p14="http://schemas.microsoft.com/office/powerpoint/2010/main" val="3932904606"/>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 name="TextShape 1"/>
          <p:cNvSpPr txBox="1"/>
          <p:nvPr/>
        </p:nvSpPr>
        <p:spPr>
          <a:xfrm>
            <a:off x="913680" y="0"/>
            <a:ext cx="10364040" cy="1595880"/>
          </a:xfrm>
          <a:prstGeom prst="rect">
            <a:avLst/>
          </a:prstGeom>
          <a:noFill/>
          <a:ln>
            <a:noFill/>
          </a:ln>
        </p:spPr>
        <p:txBody>
          <a:bodyPr anchor="ctr"/>
          <a:lstStyle/>
          <a:p>
            <a:pPr algn="ctr">
              <a:lnSpc>
                <a:spcPct val="90000"/>
              </a:lnSpc>
            </a:pPr>
            <a:r>
              <a:rPr lang="en-US" sz="3600" b="1" strike="noStrike" cap="all" spc="-1" dirty="0">
                <a:solidFill>
                  <a:schemeClr val="accent2"/>
                </a:solidFill>
                <a:latin typeface="Tw Cen MT"/>
              </a:rPr>
              <a:t>π</a:t>
            </a:r>
            <a:r>
              <a:rPr lang="en-US" sz="3600" b="1" strike="noStrike" cap="all" spc="-1" dirty="0" err="1">
                <a:solidFill>
                  <a:schemeClr val="accent2"/>
                </a:solidFill>
                <a:latin typeface="Tw Cen MT"/>
              </a:rPr>
              <a:t>ροσχεδιο</a:t>
            </a:r>
            <a:endParaRPr lang="en-US" sz="3600" b="0" strike="noStrike" spc="-1" dirty="0">
              <a:solidFill>
                <a:schemeClr val="accent2"/>
              </a:solidFill>
              <a:latin typeface="Tw Cen MT"/>
            </a:endParaRPr>
          </a:p>
        </p:txBody>
      </p:sp>
      <p:pic>
        <p:nvPicPr>
          <p:cNvPr id="3" name="Εικόνα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7659" y="1132217"/>
            <a:ext cx="9562832" cy="5373096"/>
          </a:xfrm>
          <a:prstGeom prst="rect">
            <a:avLst/>
          </a:prstGeom>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Όψη">
  <a:themeElements>
    <a:clrScheme name="Όψη">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Όψη">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Όψη">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
  <TotalTime>354</TotalTime>
  <Words>699</Words>
  <Application>Microsoft Office PowerPoint</Application>
  <PresentationFormat>Ευρεία οθόνη</PresentationFormat>
  <Paragraphs>44</Paragraphs>
  <Slides>18</Slides>
  <Notes>0</Notes>
  <HiddenSlides>0</HiddenSlides>
  <MMClips>0</MMClips>
  <ScaleCrop>false</ScaleCrop>
  <HeadingPairs>
    <vt:vector size="8" baseType="variant">
      <vt:variant>
        <vt:lpstr>Γραμματοσειρές που χρησιμοποιούνται</vt:lpstr>
      </vt:variant>
      <vt:variant>
        <vt:i4>7</vt:i4>
      </vt:variant>
      <vt:variant>
        <vt:lpstr>Θέμα</vt:lpstr>
      </vt:variant>
      <vt:variant>
        <vt:i4>1</vt:i4>
      </vt:variant>
      <vt:variant>
        <vt:lpstr>Ενσωματωμένοι διακομιστές OLE</vt:lpstr>
      </vt:variant>
      <vt:variant>
        <vt:i4>1</vt:i4>
      </vt:variant>
      <vt:variant>
        <vt:lpstr>Τίτλοι διαφανειών</vt:lpstr>
      </vt:variant>
      <vt:variant>
        <vt:i4>18</vt:i4>
      </vt:variant>
    </vt:vector>
  </HeadingPairs>
  <TitlesOfParts>
    <vt:vector size="27" baseType="lpstr">
      <vt:lpstr>Arial</vt:lpstr>
      <vt:lpstr>Noto Sans CJK SC</vt:lpstr>
      <vt:lpstr>Sylfaen</vt:lpstr>
      <vt:lpstr>Times New Roman</vt:lpstr>
      <vt:lpstr>Trebuchet MS</vt:lpstr>
      <vt:lpstr>Tw Cen MT</vt:lpstr>
      <vt:lpstr>Wingdings 3</vt:lpstr>
      <vt:lpstr>Όψη</vt:lpstr>
      <vt:lpstr>Package</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Τιτλοσ εργου: «ο κυκλοσ του νερου και η αξιοποιηση του στην οικολογικη γεωργια»</dc:title>
  <dc:subject/>
  <dc:creator>AggelaPC</dc:creator>
  <dc:description/>
  <cp:lastModifiedBy>PDSPP1</cp:lastModifiedBy>
  <cp:revision>37</cp:revision>
  <dcterms:created xsi:type="dcterms:W3CDTF">2022-02-27T20:44:21Z</dcterms:created>
  <dcterms:modified xsi:type="dcterms:W3CDTF">2022-06-15T08:59:06Z</dcterms:modified>
  <dc:language>el-GR</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0</vt:i4>
  </property>
  <property fmtid="{D5CDD505-2E9C-101B-9397-08002B2CF9AE}" pid="4" name="HyperlinksChanged">
    <vt:bool>false</vt:bool>
  </property>
  <property fmtid="{D5CDD505-2E9C-101B-9397-08002B2CF9AE}" pid="5" name="LinksUpToDate">
    <vt:bool>false</vt:bool>
  </property>
  <property fmtid="{D5CDD505-2E9C-101B-9397-08002B2CF9AE}" pid="6" name="MMClips">
    <vt:i4>0</vt:i4>
  </property>
  <property fmtid="{D5CDD505-2E9C-101B-9397-08002B2CF9AE}" pid="7" name="Notes">
    <vt:i4>0</vt:i4>
  </property>
  <property fmtid="{D5CDD505-2E9C-101B-9397-08002B2CF9AE}" pid="8" name="PresentationFormat">
    <vt:lpwstr>Ευρεία οθόνη</vt:lpwstr>
  </property>
  <property fmtid="{D5CDD505-2E9C-101B-9397-08002B2CF9AE}" pid="9" name="ScaleCrop">
    <vt:bool>false</vt:bool>
  </property>
  <property fmtid="{D5CDD505-2E9C-101B-9397-08002B2CF9AE}" pid="10" name="ShareDoc">
    <vt:bool>false</vt:bool>
  </property>
  <property fmtid="{D5CDD505-2E9C-101B-9397-08002B2CF9AE}" pid="11" name="Slides">
    <vt:i4>7</vt:i4>
  </property>
</Properties>
</file>